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9.jpg" ContentType="image/jpg"/>
  <Override PartName="/ppt/media/image40.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Lst>
  <p:notesMasterIdLst>
    <p:notesMasterId r:id="rId35"/>
  </p:notesMasterIdLst>
  <p:handoutMasterIdLst>
    <p:handoutMasterId r:id="rId36"/>
  </p:handoutMasterIdLst>
  <p:sldIdLst>
    <p:sldId id="321" r:id="rId2"/>
    <p:sldId id="1893" r:id="rId3"/>
    <p:sldId id="1890" r:id="rId4"/>
    <p:sldId id="1836" r:id="rId5"/>
    <p:sldId id="1860" r:id="rId6"/>
    <p:sldId id="1874" r:id="rId7"/>
    <p:sldId id="1873" r:id="rId8"/>
    <p:sldId id="1894" r:id="rId9"/>
    <p:sldId id="1903" r:id="rId10"/>
    <p:sldId id="1902" r:id="rId11"/>
    <p:sldId id="1895" r:id="rId12"/>
    <p:sldId id="1896" r:id="rId13"/>
    <p:sldId id="1897" r:id="rId14"/>
    <p:sldId id="1901" r:id="rId15"/>
    <p:sldId id="1899" r:id="rId16"/>
    <p:sldId id="1898" r:id="rId17"/>
    <p:sldId id="293" r:id="rId18"/>
    <p:sldId id="280" r:id="rId19"/>
    <p:sldId id="281" r:id="rId20"/>
    <p:sldId id="282" r:id="rId21"/>
    <p:sldId id="377" r:id="rId22"/>
    <p:sldId id="392" r:id="rId23"/>
    <p:sldId id="1904" r:id="rId24"/>
    <p:sldId id="1914" r:id="rId25"/>
    <p:sldId id="1915" r:id="rId26"/>
    <p:sldId id="1846" r:id="rId27"/>
    <p:sldId id="1907" r:id="rId28"/>
    <p:sldId id="1906" r:id="rId29"/>
    <p:sldId id="1908" r:id="rId30"/>
    <p:sldId id="1909" r:id="rId31"/>
    <p:sldId id="1910" r:id="rId32"/>
    <p:sldId id="1916" r:id="rId33"/>
    <p:sldId id="1917" r:id="rId34"/>
  </p:sldIdLst>
  <p:sldSz cx="9144000" cy="5143500" type="screen16x9"/>
  <p:notesSz cx="6797675" cy="9926638"/>
  <p:embeddedFontLst>
    <p:embeddedFont>
      <p:font typeface="Arial Narrow" panose="020B0606020202030204" pitchFamily="3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Georgia" panose="02040502050405020303" pitchFamily="18" charset="0"/>
      <p:regular r:id="rId45"/>
      <p:bold r:id="rId46"/>
      <p:italic r:id="rId47"/>
      <p:boldItalic r:id="rId48"/>
    </p:embeddedFont>
    <p:embeddedFont>
      <p:font typeface="Verdana" panose="020B0604030504040204" pitchFamily="34" charset="0"/>
      <p:regular r:id="rId49"/>
      <p:bold r:id="rId50"/>
      <p:italic r:id="rId51"/>
      <p:boldItalic r:id="rId52"/>
    </p:embeddedFont>
  </p:embeddedFontLst>
  <p:defaultTextStyle>
    <a:defPPr>
      <a:defRPr lang="de-DE"/>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ichert, Jennifer" initials="RJ" lastIdx="3" clrIdx="0">
    <p:extLst>
      <p:ext uri="{19B8F6BF-5375-455C-9EA6-DF929625EA0E}">
        <p15:presenceInfo xmlns:p15="http://schemas.microsoft.com/office/powerpoint/2012/main" userId="S::jennifer.reichert@hanova.de::722f59de-5ccc-4461-9f7e-28a40ea6b9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BCCF00"/>
    <a:srgbClr val="3A494D"/>
    <a:srgbClr val="D4DDDF"/>
    <a:srgbClr val="FF9999"/>
    <a:srgbClr val="909090"/>
    <a:srgbClr val="AAA6B0"/>
    <a:srgbClr val="FFCCCC"/>
    <a:srgbClr val="9BA5A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Helle Formatvorlage 3 - Akz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Designformatvorlage 1 - Akz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269D01E-BC32-4049-B463-5C60D7B0CCD2}" styleName="Designformatvorlage 2 - Akz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77301" autoAdjust="0"/>
  </p:normalViewPr>
  <p:slideViewPr>
    <p:cSldViewPr>
      <p:cViewPr varScale="1">
        <p:scale>
          <a:sx n="87" d="100"/>
          <a:sy n="87" d="100"/>
        </p:scale>
        <p:origin x="660" y="78"/>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93022B2-E966-3D47-B716-AB19A3B34EC6}" type="datetimeFigureOut">
              <a:rPr lang="de-DE" smtClean="0"/>
              <a:t>05.05.2022</a:t>
            </a:fld>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94EC56CF-C2DA-374F-A176-03F8D678821A}" type="slidenum">
              <a:rPr lang="de-DE" smtClean="0"/>
              <a:t>‹Nr.›</a:t>
            </a:fld>
            <a:endParaRPr lang="de-DE"/>
          </a:p>
        </p:txBody>
      </p:sp>
    </p:spTree>
    <p:extLst>
      <p:ext uri="{BB962C8B-B14F-4D97-AF65-F5344CB8AC3E}">
        <p14:creationId xmlns:p14="http://schemas.microsoft.com/office/powerpoint/2010/main" val="14796288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4A90D27-F583-C147-B5BD-8F0CC5EB8765}" type="datetimeFigureOut">
              <a:rPr lang="de-DE" smtClean="0"/>
              <a:t>05.05.2022</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96F2D61-486D-9B46-9D37-0A821743C93D}" type="slidenum">
              <a:rPr lang="de-DE" smtClean="0"/>
              <a:t>‹Nr.›</a:t>
            </a:fld>
            <a:endParaRPr lang="de-DE"/>
          </a:p>
        </p:txBody>
      </p:sp>
    </p:spTree>
    <p:extLst>
      <p:ext uri="{BB962C8B-B14F-4D97-AF65-F5344CB8AC3E}">
        <p14:creationId xmlns:p14="http://schemas.microsoft.com/office/powerpoint/2010/main" val="40859447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2D61-486D-9B46-9D37-0A821743C93D}" type="slidenum">
              <a:rPr lang="de-DE" smtClean="0"/>
              <a:t>2</a:t>
            </a:fld>
            <a:endParaRPr lang="de-DE"/>
          </a:p>
        </p:txBody>
      </p:sp>
    </p:spTree>
    <p:extLst>
      <p:ext uri="{BB962C8B-B14F-4D97-AF65-F5344CB8AC3E}">
        <p14:creationId xmlns:p14="http://schemas.microsoft.com/office/powerpoint/2010/main" val="56315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2D61-486D-9B46-9D37-0A821743C93D}" type="slidenum">
              <a:rPr lang="de-DE" smtClean="0"/>
              <a:t>13</a:t>
            </a:fld>
            <a:endParaRPr lang="de-DE"/>
          </a:p>
        </p:txBody>
      </p:sp>
    </p:spTree>
    <p:extLst>
      <p:ext uri="{BB962C8B-B14F-4D97-AF65-F5344CB8AC3E}">
        <p14:creationId xmlns:p14="http://schemas.microsoft.com/office/powerpoint/2010/main" val="384305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2D61-486D-9B46-9D37-0A821743C93D}" type="slidenum">
              <a:rPr lang="de-DE" smtClean="0"/>
              <a:t>15</a:t>
            </a:fld>
            <a:endParaRPr lang="de-DE"/>
          </a:p>
        </p:txBody>
      </p:sp>
    </p:spTree>
    <p:extLst>
      <p:ext uri="{BB962C8B-B14F-4D97-AF65-F5344CB8AC3E}">
        <p14:creationId xmlns:p14="http://schemas.microsoft.com/office/powerpoint/2010/main" val="2814792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2D61-486D-9B46-9D37-0A821743C93D}" type="slidenum">
              <a:rPr lang="de-DE" smtClean="0"/>
              <a:t>16</a:t>
            </a:fld>
            <a:endParaRPr lang="de-DE"/>
          </a:p>
        </p:txBody>
      </p:sp>
    </p:spTree>
    <p:extLst>
      <p:ext uri="{BB962C8B-B14F-4D97-AF65-F5344CB8AC3E}">
        <p14:creationId xmlns:p14="http://schemas.microsoft.com/office/powerpoint/2010/main" val="1380919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E951587-CF66-4431-8033-84DF997B848E}"/>
              </a:ext>
            </a:extLst>
          </p:cNvPr>
          <p:cNvSpPr>
            <a:spLocks noGrp="1" noChangeArrowheads="1"/>
          </p:cNvSpPr>
          <p:nvPr>
            <p:ph type="sldNum" sz="quarter" idx="5"/>
          </p:nvPr>
        </p:nvSpPr>
        <p:spPr>
          <a:ln/>
        </p:spPr>
        <p:txBody>
          <a:bodyPr/>
          <a:lstStyle/>
          <a:p>
            <a:fld id="{2DF2C7ED-81C7-47A3-8AD2-379184D0AC96}" type="slidenum">
              <a:rPr lang="de-DE" altLang="de-DE"/>
              <a:pPr/>
              <a:t>17</a:t>
            </a:fld>
            <a:endParaRPr lang="de-DE" altLang="de-DE"/>
          </a:p>
        </p:txBody>
      </p:sp>
      <p:sp>
        <p:nvSpPr>
          <p:cNvPr id="89090" name="Rectangle 2">
            <a:extLst>
              <a:ext uri="{FF2B5EF4-FFF2-40B4-BE49-F238E27FC236}">
                <a16:creationId xmlns:a16="http://schemas.microsoft.com/office/drawing/2014/main" id="{4E855F7C-C5F8-4084-A784-316C4386A7F0}"/>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9E7BFEC2-4D42-4ABE-98B1-F447E45E13D1}"/>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57CCBCB-9B1E-4F2C-9E70-BC424BB87BE4}"/>
              </a:ext>
            </a:extLst>
          </p:cNvPr>
          <p:cNvSpPr>
            <a:spLocks noGrp="1" noChangeArrowheads="1"/>
          </p:cNvSpPr>
          <p:nvPr>
            <p:ph type="sldNum" sz="quarter" idx="5"/>
          </p:nvPr>
        </p:nvSpPr>
        <p:spPr>
          <a:ln/>
        </p:spPr>
        <p:txBody>
          <a:bodyPr/>
          <a:lstStyle/>
          <a:p>
            <a:fld id="{C5A1C9B3-EC6D-4148-9F6B-8688F89CE92F}" type="slidenum">
              <a:rPr lang="de-DE" altLang="de-DE"/>
              <a:pPr/>
              <a:t>18</a:t>
            </a:fld>
            <a:endParaRPr lang="de-DE" altLang="de-DE"/>
          </a:p>
        </p:txBody>
      </p:sp>
      <p:sp>
        <p:nvSpPr>
          <p:cNvPr id="61442" name="Rectangle 2">
            <a:extLst>
              <a:ext uri="{FF2B5EF4-FFF2-40B4-BE49-F238E27FC236}">
                <a16:creationId xmlns:a16="http://schemas.microsoft.com/office/drawing/2014/main" id="{8AC40634-ADBA-4C71-9C90-8168244219D6}"/>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1CB068DE-82F2-482E-856A-39D4EC98FF04}"/>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6267616-1311-467F-84DF-27ACDDFB4E49}"/>
              </a:ext>
            </a:extLst>
          </p:cNvPr>
          <p:cNvSpPr>
            <a:spLocks noGrp="1" noChangeArrowheads="1"/>
          </p:cNvSpPr>
          <p:nvPr>
            <p:ph type="sldNum" sz="quarter" idx="5"/>
          </p:nvPr>
        </p:nvSpPr>
        <p:spPr>
          <a:ln/>
        </p:spPr>
        <p:txBody>
          <a:bodyPr/>
          <a:lstStyle/>
          <a:p>
            <a:fld id="{98710751-6BE7-4056-AF38-8E643A9BB196}" type="slidenum">
              <a:rPr lang="de-DE" altLang="de-DE"/>
              <a:pPr/>
              <a:t>19</a:t>
            </a:fld>
            <a:endParaRPr lang="de-DE" altLang="de-DE"/>
          </a:p>
        </p:txBody>
      </p:sp>
      <p:sp>
        <p:nvSpPr>
          <p:cNvPr id="63490" name="Rectangle 2">
            <a:extLst>
              <a:ext uri="{FF2B5EF4-FFF2-40B4-BE49-F238E27FC236}">
                <a16:creationId xmlns:a16="http://schemas.microsoft.com/office/drawing/2014/main" id="{09FF791E-91EF-47FF-9350-67CADA574B87}"/>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D5C66543-E78D-4E75-A342-42C47E91B676}"/>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57D60F8-D610-4093-ACCF-7193718543AC}"/>
              </a:ext>
            </a:extLst>
          </p:cNvPr>
          <p:cNvSpPr>
            <a:spLocks noGrp="1" noChangeArrowheads="1"/>
          </p:cNvSpPr>
          <p:nvPr>
            <p:ph type="sldNum" sz="quarter" idx="5"/>
          </p:nvPr>
        </p:nvSpPr>
        <p:spPr>
          <a:ln/>
        </p:spPr>
        <p:txBody>
          <a:bodyPr/>
          <a:lstStyle/>
          <a:p>
            <a:fld id="{055F35ED-0925-4AD7-B591-3DDDA26718D1}" type="slidenum">
              <a:rPr lang="de-DE" altLang="de-DE"/>
              <a:pPr/>
              <a:t>20</a:t>
            </a:fld>
            <a:endParaRPr lang="de-DE" altLang="de-DE"/>
          </a:p>
        </p:txBody>
      </p:sp>
      <p:sp>
        <p:nvSpPr>
          <p:cNvPr id="65538" name="Rectangle 2">
            <a:extLst>
              <a:ext uri="{FF2B5EF4-FFF2-40B4-BE49-F238E27FC236}">
                <a16:creationId xmlns:a16="http://schemas.microsoft.com/office/drawing/2014/main" id="{EF428CE3-4C5D-461D-8320-3C4A040F00D0}"/>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96948631-D280-4099-9DCA-00AC08CC22C4}"/>
              </a:ext>
            </a:extLst>
          </p:cNvPr>
          <p:cNvSpPr>
            <a:spLocks noGrp="1" noChangeArrowheads="1"/>
          </p:cNvSpPr>
          <p:nvPr>
            <p:ph type="body" idx="1"/>
          </p:nvPr>
        </p:nvSpPr>
        <p:spPr/>
        <p:txBody>
          <a:bodyPr/>
          <a:lstStyle/>
          <a:p>
            <a:endParaRPr lang="de-DE" altLang="de-DE"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2D61-486D-9B46-9D37-0A821743C93D}" type="slidenum">
              <a:rPr lang="de-DE" smtClean="0"/>
              <a:t>23</a:t>
            </a:fld>
            <a:endParaRPr lang="de-DE"/>
          </a:p>
        </p:txBody>
      </p:sp>
    </p:spTree>
    <p:extLst>
      <p:ext uri="{BB962C8B-B14F-4D97-AF65-F5344CB8AC3E}">
        <p14:creationId xmlns:p14="http://schemas.microsoft.com/office/powerpoint/2010/main" val="2135682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2D61-486D-9B46-9D37-0A821743C93D}" type="slidenum">
              <a:rPr lang="de-DE" smtClean="0"/>
              <a:t>24</a:t>
            </a:fld>
            <a:endParaRPr lang="de-DE"/>
          </a:p>
        </p:txBody>
      </p:sp>
    </p:spTree>
    <p:extLst>
      <p:ext uri="{BB962C8B-B14F-4D97-AF65-F5344CB8AC3E}">
        <p14:creationId xmlns:p14="http://schemas.microsoft.com/office/powerpoint/2010/main" val="2936302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2D61-486D-9B46-9D37-0A821743C93D}" type="slidenum">
              <a:rPr lang="de-DE" smtClean="0"/>
              <a:t>25</a:t>
            </a:fld>
            <a:endParaRPr lang="de-DE"/>
          </a:p>
        </p:txBody>
      </p:sp>
    </p:spTree>
    <p:extLst>
      <p:ext uri="{BB962C8B-B14F-4D97-AF65-F5344CB8AC3E}">
        <p14:creationId xmlns:p14="http://schemas.microsoft.com/office/powerpoint/2010/main" val="512483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2D61-486D-9B46-9D37-0A821743C93D}" type="slidenum">
              <a:rPr lang="de-DE" smtClean="0"/>
              <a:t>3</a:t>
            </a:fld>
            <a:endParaRPr lang="de-DE"/>
          </a:p>
        </p:txBody>
      </p:sp>
    </p:spTree>
    <p:extLst>
      <p:ext uri="{BB962C8B-B14F-4D97-AF65-F5344CB8AC3E}">
        <p14:creationId xmlns:p14="http://schemas.microsoft.com/office/powerpoint/2010/main" val="3920174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2D61-486D-9B46-9D37-0A821743C93D}" type="slidenum">
              <a:rPr lang="de-DE" smtClean="0"/>
              <a:t>26</a:t>
            </a:fld>
            <a:endParaRPr lang="de-DE"/>
          </a:p>
        </p:txBody>
      </p:sp>
    </p:spTree>
    <p:extLst>
      <p:ext uri="{BB962C8B-B14F-4D97-AF65-F5344CB8AC3E}">
        <p14:creationId xmlns:p14="http://schemas.microsoft.com/office/powerpoint/2010/main" val="3383711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2D61-486D-9B46-9D37-0A821743C93D}" type="slidenum">
              <a:rPr lang="de-DE" smtClean="0"/>
              <a:t>28</a:t>
            </a:fld>
            <a:endParaRPr lang="de-DE"/>
          </a:p>
        </p:txBody>
      </p:sp>
    </p:spTree>
    <p:extLst>
      <p:ext uri="{BB962C8B-B14F-4D97-AF65-F5344CB8AC3E}">
        <p14:creationId xmlns:p14="http://schemas.microsoft.com/office/powerpoint/2010/main" val="714334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2D61-486D-9B46-9D37-0A821743C93D}" type="slidenum">
              <a:rPr lang="de-DE" smtClean="0"/>
              <a:t>29</a:t>
            </a:fld>
            <a:endParaRPr lang="de-DE"/>
          </a:p>
        </p:txBody>
      </p:sp>
    </p:spTree>
    <p:extLst>
      <p:ext uri="{BB962C8B-B14F-4D97-AF65-F5344CB8AC3E}">
        <p14:creationId xmlns:p14="http://schemas.microsoft.com/office/powerpoint/2010/main" val="263294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2D61-486D-9B46-9D37-0A821743C93D}" type="slidenum">
              <a:rPr lang="de-DE" smtClean="0"/>
              <a:t>30</a:t>
            </a:fld>
            <a:endParaRPr lang="de-DE"/>
          </a:p>
        </p:txBody>
      </p:sp>
    </p:spTree>
    <p:extLst>
      <p:ext uri="{BB962C8B-B14F-4D97-AF65-F5344CB8AC3E}">
        <p14:creationId xmlns:p14="http://schemas.microsoft.com/office/powerpoint/2010/main" val="3924920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2D61-486D-9B46-9D37-0A821743C93D}" type="slidenum">
              <a:rPr lang="de-DE" smtClean="0"/>
              <a:t>31</a:t>
            </a:fld>
            <a:endParaRPr lang="de-DE"/>
          </a:p>
        </p:txBody>
      </p:sp>
    </p:spTree>
    <p:extLst>
      <p:ext uri="{BB962C8B-B14F-4D97-AF65-F5344CB8AC3E}">
        <p14:creationId xmlns:p14="http://schemas.microsoft.com/office/powerpoint/2010/main" val="101460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2D61-486D-9B46-9D37-0A821743C93D}" type="slidenum">
              <a:rPr lang="de-DE" smtClean="0"/>
              <a:t>32</a:t>
            </a:fld>
            <a:endParaRPr lang="de-DE"/>
          </a:p>
        </p:txBody>
      </p:sp>
    </p:spTree>
    <p:extLst>
      <p:ext uri="{BB962C8B-B14F-4D97-AF65-F5344CB8AC3E}">
        <p14:creationId xmlns:p14="http://schemas.microsoft.com/office/powerpoint/2010/main" val="4170143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2D61-486D-9B46-9D37-0A821743C93D}" type="slidenum">
              <a:rPr lang="de-DE" smtClean="0"/>
              <a:t>33</a:t>
            </a:fld>
            <a:endParaRPr lang="de-DE"/>
          </a:p>
        </p:txBody>
      </p:sp>
    </p:spTree>
    <p:extLst>
      <p:ext uri="{BB962C8B-B14F-4D97-AF65-F5344CB8AC3E}">
        <p14:creationId xmlns:p14="http://schemas.microsoft.com/office/powerpoint/2010/main" val="2275058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2D61-486D-9B46-9D37-0A821743C93D}" type="slidenum">
              <a:rPr lang="de-DE" smtClean="0"/>
              <a:t>6</a:t>
            </a:fld>
            <a:endParaRPr lang="de-DE"/>
          </a:p>
        </p:txBody>
      </p:sp>
    </p:spTree>
    <p:extLst>
      <p:ext uri="{BB962C8B-B14F-4D97-AF65-F5344CB8AC3E}">
        <p14:creationId xmlns:p14="http://schemas.microsoft.com/office/powerpoint/2010/main" val="1711368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2D61-486D-9B46-9D37-0A821743C93D}" type="slidenum">
              <a:rPr lang="de-DE" smtClean="0"/>
              <a:t>7</a:t>
            </a:fld>
            <a:endParaRPr lang="de-DE"/>
          </a:p>
        </p:txBody>
      </p:sp>
    </p:spTree>
    <p:extLst>
      <p:ext uri="{BB962C8B-B14F-4D97-AF65-F5344CB8AC3E}">
        <p14:creationId xmlns:p14="http://schemas.microsoft.com/office/powerpoint/2010/main" val="877404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2D61-486D-9B46-9D37-0A821743C93D}" type="slidenum">
              <a:rPr lang="de-DE" smtClean="0"/>
              <a:t>8</a:t>
            </a:fld>
            <a:endParaRPr lang="de-DE"/>
          </a:p>
        </p:txBody>
      </p:sp>
    </p:spTree>
    <p:extLst>
      <p:ext uri="{BB962C8B-B14F-4D97-AF65-F5344CB8AC3E}">
        <p14:creationId xmlns:p14="http://schemas.microsoft.com/office/powerpoint/2010/main" val="664567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2D61-486D-9B46-9D37-0A821743C93D}" type="slidenum">
              <a:rPr lang="de-DE" smtClean="0"/>
              <a:t>9</a:t>
            </a:fld>
            <a:endParaRPr lang="de-DE"/>
          </a:p>
        </p:txBody>
      </p:sp>
    </p:spTree>
    <p:extLst>
      <p:ext uri="{BB962C8B-B14F-4D97-AF65-F5344CB8AC3E}">
        <p14:creationId xmlns:p14="http://schemas.microsoft.com/office/powerpoint/2010/main" val="1494120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2D61-486D-9B46-9D37-0A821743C93D}" type="slidenum">
              <a:rPr lang="de-DE" smtClean="0"/>
              <a:t>10</a:t>
            </a:fld>
            <a:endParaRPr lang="de-DE"/>
          </a:p>
        </p:txBody>
      </p:sp>
    </p:spTree>
    <p:extLst>
      <p:ext uri="{BB962C8B-B14F-4D97-AF65-F5344CB8AC3E}">
        <p14:creationId xmlns:p14="http://schemas.microsoft.com/office/powerpoint/2010/main" val="123636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2D61-486D-9B46-9D37-0A821743C93D}" type="slidenum">
              <a:rPr lang="de-DE" smtClean="0"/>
              <a:t>11</a:t>
            </a:fld>
            <a:endParaRPr lang="de-DE"/>
          </a:p>
        </p:txBody>
      </p:sp>
    </p:spTree>
    <p:extLst>
      <p:ext uri="{BB962C8B-B14F-4D97-AF65-F5344CB8AC3E}">
        <p14:creationId xmlns:p14="http://schemas.microsoft.com/office/powerpoint/2010/main" val="4293262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2D61-486D-9B46-9D37-0A821743C93D}" type="slidenum">
              <a:rPr lang="de-DE" smtClean="0"/>
              <a:t>12</a:t>
            </a:fld>
            <a:endParaRPr lang="de-DE"/>
          </a:p>
        </p:txBody>
      </p:sp>
    </p:spTree>
    <p:extLst>
      <p:ext uri="{BB962C8B-B14F-4D97-AF65-F5344CB8AC3E}">
        <p14:creationId xmlns:p14="http://schemas.microsoft.com/office/powerpoint/2010/main" val="638433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 name="Rechteck 3"/>
          <p:cNvSpPr/>
          <p:nvPr userDrawn="1"/>
        </p:nvSpPr>
        <p:spPr>
          <a:xfrm>
            <a:off x="0" y="0"/>
            <a:ext cx="9144000" cy="5143500"/>
          </a:xfrm>
          <a:prstGeom prst="rect">
            <a:avLst/>
          </a:prstGeom>
          <a:solidFill>
            <a:schemeClr val="bg2"/>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 name="Titel 1"/>
          <p:cNvSpPr>
            <a:spLocks noGrp="1"/>
          </p:cNvSpPr>
          <p:nvPr>
            <p:ph type="ctrTitle"/>
          </p:nvPr>
        </p:nvSpPr>
        <p:spPr>
          <a:xfrm>
            <a:off x="468314" y="1419621"/>
            <a:ext cx="8207374" cy="2591992"/>
          </a:xfrm>
        </p:spPr>
        <p:txBody>
          <a:bodyPr/>
          <a:lstStyle>
            <a:lvl1pPr>
              <a:lnSpc>
                <a:spcPts val="4600"/>
              </a:lnSpc>
              <a:defRPr sz="4000" b="1">
                <a:solidFill>
                  <a:schemeClr val="bg1"/>
                </a:solidFill>
                <a:latin typeface="Georgia"/>
                <a:cs typeface="Georgia"/>
              </a:defRPr>
            </a:lvl1pPr>
          </a:lstStyle>
          <a:p>
            <a:r>
              <a:rPr lang="de-DE"/>
              <a:t>Titelmasterformat durch Klicken bearbeiten</a:t>
            </a:r>
            <a:endParaRPr lang="de-DE" dirty="0"/>
          </a:p>
        </p:txBody>
      </p:sp>
      <p:sp>
        <p:nvSpPr>
          <p:cNvPr id="3" name="Untertitel 2"/>
          <p:cNvSpPr>
            <a:spLocks noGrp="1"/>
          </p:cNvSpPr>
          <p:nvPr>
            <p:ph type="subTitle" idx="1"/>
          </p:nvPr>
        </p:nvSpPr>
        <p:spPr>
          <a:xfrm>
            <a:off x="1476375" y="4011612"/>
            <a:ext cx="7199313" cy="576263"/>
          </a:xfrm>
        </p:spPr>
        <p:txBody>
          <a:bodyPr anchor="b"/>
          <a:lstStyle>
            <a:lvl1pPr marL="0" indent="0" algn="l">
              <a:lnSpc>
                <a:spcPts val="2160"/>
              </a:lnSpc>
              <a:spcBef>
                <a:spcPts val="0"/>
              </a:spcBef>
              <a:buNone/>
              <a:defRPr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pic>
        <p:nvPicPr>
          <p:cNvPr id="6" name="Bild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476375" y="517286"/>
            <a:ext cx="1591525" cy="50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87924944"/>
      </p:ext>
    </p:extLst>
  </p:cSld>
  <p:clrMapOvr>
    <a:masterClrMapping/>
  </p:clrMapOvr>
  <p:extLst>
    <p:ext uri="{DCECCB84-F9BA-43D5-87BE-67443E8EF086}">
      <p15:sldGuideLst xmlns:p15="http://schemas.microsoft.com/office/powerpoint/2012/main">
        <p15:guide id="3" orient="horz" pos="2527" userDrawn="1">
          <p15:clr>
            <a:srgbClr val="FBAE40"/>
          </p15:clr>
        </p15:guide>
        <p15:guide id="6" orient="horz" pos="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 2x3-spaltig">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68313" y="1203325"/>
            <a:ext cx="2556000" cy="1584000"/>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p:txBody>
      </p:sp>
      <p:sp>
        <p:nvSpPr>
          <p:cNvPr id="9" name="Titelplatzhalter 1"/>
          <p:cNvSpPr>
            <a:spLocks noGrp="1"/>
          </p:cNvSpPr>
          <p:nvPr>
            <p:ph type="title"/>
          </p:nvPr>
        </p:nvSpPr>
        <p:spPr bwMode="auto">
          <a:xfrm>
            <a:off x="1476375" y="411164"/>
            <a:ext cx="7199313" cy="79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DE"/>
              <a:t>Titelmasterformat durch Klicken bearbeiten</a:t>
            </a:r>
            <a:endParaRPr lang="de-DE" dirty="0"/>
          </a:p>
        </p:txBody>
      </p:sp>
      <p:sp>
        <p:nvSpPr>
          <p:cNvPr id="10" name="Inhaltsplatzhalter 2"/>
          <p:cNvSpPr>
            <a:spLocks noGrp="1"/>
          </p:cNvSpPr>
          <p:nvPr>
            <p:ph sz="half" idx="13"/>
          </p:nvPr>
        </p:nvSpPr>
        <p:spPr>
          <a:xfrm>
            <a:off x="3294001" y="1203325"/>
            <a:ext cx="2556000" cy="1584000"/>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p:txBody>
      </p:sp>
      <p:sp>
        <p:nvSpPr>
          <p:cNvPr id="11" name="Inhaltsplatzhalter 2"/>
          <p:cNvSpPr>
            <a:spLocks noGrp="1"/>
          </p:cNvSpPr>
          <p:nvPr>
            <p:ph sz="half" idx="14"/>
          </p:nvPr>
        </p:nvSpPr>
        <p:spPr>
          <a:xfrm>
            <a:off x="6119688" y="1203325"/>
            <a:ext cx="2556000" cy="1584000"/>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p:txBody>
      </p:sp>
      <p:sp>
        <p:nvSpPr>
          <p:cNvPr id="8" name="Inhaltsplatzhalter 2"/>
          <p:cNvSpPr>
            <a:spLocks noGrp="1"/>
          </p:cNvSpPr>
          <p:nvPr>
            <p:ph sz="half" idx="15"/>
          </p:nvPr>
        </p:nvSpPr>
        <p:spPr>
          <a:xfrm>
            <a:off x="468313" y="3001769"/>
            <a:ext cx="2556000" cy="1584000"/>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p:txBody>
      </p:sp>
      <p:sp>
        <p:nvSpPr>
          <p:cNvPr id="14" name="Inhaltsplatzhalter 2"/>
          <p:cNvSpPr>
            <a:spLocks noGrp="1"/>
          </p:cNvSpPr>
          <p:nvPr>
            <p:ph sz="half" idx="16"/>
          </p:nvPr>
        </p:nvSpPr>
        <p:spPr>
          <a:xfrm>
            <a:off x="3294001" y="3001769"/>
            <a:ext cx="2556000" cy="1584000"/>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p:txBody>
      </p:sp>
      <p:sp>
        <p:nvSpPr>
          <p:cNvPr id="15" name="Inhaltsplatzhalter 2"/>
          <p:cNvSpPr>
            <a:spLocks noGrp="1"/>
          </p:cNvSpPr>
          <p:nvPr>
            <p:ph sz="half" idx="17"/>
          </p:nvPr>
        </p:nvSpPr>
        <p:spPr>
          <a:xfrm>
            <a:off x="6119688" y="3001769"/>
            <a:ext cx="2556000" cy="1584000"/>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p:txBody>
      </p:sp>
      <p:sp>
        <p:nvSpPr>
          <p:cNvPr id="2" name="Fußzeilenplatzhalter 1"/>
          <p:cNvSpPr>
            <a:spLocks noGrp="1"/>
          </p:cNvSpPr>
          <p:nvPr>
            <p:ph type="ftr" sz="quarter" idx="18"/>
          </p:nvPr>
        </p:nvSpPr>
        <p:spPr/>
        <p:txBody>
          <a:bodyPr/>
          <a:lstStyle/>
          <a:p>
            <a:pPr>
              <a:defRPr/>
            </a:pPr>
            <a:r>
              <a:rPr lang="de-DE"/>
              <a:t>hanova Unternehmensvorstellung</a:t>
            </a:r>
            <a:endParaRPr lang="de-DE" dirty="0"/>
          </a:p>
        </p:txBody>
      </p:sp>
      <p:sp>
        <p:nvSpPr>
          <p:cNvPr id="4" name="Foliennummernplatzhalter 3"/>
          <p:cNvSpPr>
            <a:spLocks noGrp="1"/>
          </p:cNvSpPr>
          <p:nvPr>
            <p:ph type="sldNum" sz="quarter" idx="19"/>
          </p:nvPr>
        </p:nvSpPr>
        <p:spPr/>
        <p:txBody>
          <a:bodyPr/>
          <a:lstStyle/>
          <a:p>
            <a:pPr>
              <a:defRPr/>
            </a:pPr>
            <a:fld id="{D6B83002-ECEB-0C40-A030-3DB9BAA290C8}" type="slidenum">
              <a:rPr lang="de-DE" smtClean="0"/>
              <a:pPr>
                <a:defRPr/>
              </a:pPr>
              <a:t>‹Nr.›</a:t>
            </a:fld>
            <a:endParaRPr lang="de-DE" dirty="0"/>
          </a:p>
        </p:txBody>
      </p:sp>
    </p:spTree>
    <p:extLst>
      <p:ext uri="{BB962C8B-B14F-4D97-AF65-F5344CB8AC3E}">
        <p14:creationId xmlns:p14="http://schemas.microsoft.com/office/powerpoint/2010/main" val="3143220942"/>
      </p:ext>
    </p:extLst>
  </p:cSld>
  <p:clrMapOvr>
    <a:masterClrMapping/>
  </p:clrMapOvr>
  <p:extLst>
    <p:ext uri="{DCECCB84-F9BA-43D5-87BE-67443E8EF086}">
      <p15:sldGuideLst xmlns:p15="http://schemas.microsoft.com/office/powerpoint/2012/main">
        <p15:guide id="1" pos="1905">
          <p15:clr>
            <a:srgbClr val="FBAE40"/>
          </p15:clr>
        </p15:guide>
        <p15:guide id="2" pos="2064">
          <p15:clr>
            <a:srgbClr val="FBAE40"/>
          </p15:clr>
        </p15:guide>
        <p15:guide id="3" pos="3696">
          <p15:clr>
            <a:srgbClr val="FBAE40"/>
          </p15:clr>
        </p15:guide>
        <p15:guide id="4" pos="3855">
          <p15:clr>
            <a:srgbClr val="FBAE40"/>
          </p15:clr>
        </p15:guide>
        <p15:guide id="5" orient="horz" pos="1756" userDrawn="1">
          <p15:clr>
            <a:srgbClr val="FBAE40"/>
          </p15:clr>
        </p15:guide>
        <p15:guide id="6" orient="horz" pos="189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 leer">
    <p:spTree>
      <p:nvGrpSpPr>
        <p:cNvPr id="1" name=""/>
        <p:cNvGrpSpPr/>
        <p:nvPr/>
      </p:nvGrpSpPr>
      <p:grpSpPr>
        <a:xfrm>
          <a:off x="0" y="0"/>
          <a:ext cx="0" cy="0"/>
          <a:chOff x="0" y="0"/>
          <a:chExt cx="0" cy="0"/>
        </a:xfrm>
      </p:grpSpPr>
      <p:sp>
        <p:nvSpPr>
          <p:cNvPr id="7" name="Titelplatzhalter 1"/>
          <p:cNvSpPr>
            <a:spLocks noGrp="1"/>
          </p:cNvSpPr>
          <p:nvPr>
            <p:ph type="title"/>
          </p:nvPr>
        </p:nvSpPr>
        <p:spPr bwMode="auto">
          <a:xfrm>
            <a:off x="1476375" y="411164"/>
            <a:ext cx="7199313" cy="79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DE"/>
              <a:t>Titelmasterformat durch Klicken bearbeiten</a:t>
            </a:r>
            <a:endParaRPr lang="de-DE" dirty="0"/>
          </a:p>
        </p:txBody>
      </p:sp>
      <p:sp>
        <p:nvSpPr>
          <p:cNvPr id="2" name="Fußzeilenplatzhalter 1"/>
          <p:cNvSpPr>
            <a:spLocks noGrp="1"/>
          </p:cNvSpPr>
          <p:nvPr>
            <p:ph type="ftr" sz="quarter" idx="10"/>
          </p:nvPr>
        </p:nvSpPr>
        <p:spPr/>
        <p:txBody>
          <a:bodyPr/>
          <a:lstStyle/>
          <a:p>
            <a:pPr>
              <a:defRPr/>
            </a:pPr>
            <a:r>
              <a:rPr lang="de-DE"/>
              <a:t>hanova Unternehmensvorstellung</a:t>
            </a:r>
            <a:endParaRPr lang="de-DE" dirty="0"/>
          </a:p>
        </p:txBody>
      </p:sp>
      <p:sp>
        <p:nvSpPr>
          <p:cNvPr id="3" name="Foliennummernplatzhalter 2"/>
          <p:cNvSpPr>
            <a:spLocks noGrp="1"/>
          </p:cNvSpPr>
          <p:nvPr>
            <p:ph type="sldNum" sz="quarter" idx="11"/>
          </p:nvPr>
        </p:nvSpPr>
        <p:spPr/>
        <p:txBody>
          <a:bodyPr/>
          <a:lstStyle/>
          <a:p>
            <a:pPr>
              <a:defRPr/>
            </a:pPr>
            <a:fld id="{D6B83002-ECEB-0C40-A030-3DB9BAA290C8}" type="slidenum">
              <a:rPr lang="de-DE" smtClean="0"/>
              <a:pPr>
                <a:defRPr/>
              </a:pPr>
              <a:t>‹Nr.›</a:t>
            </a:fld>
            <a:endParaRPr lang="de-DE" dirty="0"/>
          </a:p>
        </p:txBody>
      </p:sp>
    </p:spTree>
    <p:extLst>
      <p:ext uri="{BB962C8B-B14F-4D97-AF65-F5344CB8AC3E}">
        <p14:creationId xmlns:p14="http://schemas.microsoft.com/office/powerpoint/2010/main" val="2129937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 1 Bild ganzseitig">
    <p:spTree>
      <p:nvGrpSpPr>
        <p:cNvPr id="1" name=""/>
        <p:cNvGrpSpPr/>
        <p:nvPr/>
      </p:nvGrpSpPr>
      <p:grpSpPr>
        <a:xfrm>
          <a:off x="0" y="0"/>
          <a:ext cx="0" cy="0"/>
          <a:chOff x="0" y="0"/>
          <a:chExt cx="0" cy="0"/>
        </a:xfrm>
      </p:grpSpPr>
      <p:sp>
        <p:nvSpPr>
          <p:cNvPr id="6" name="Bildplatzhalter 5"/>
          <p:cNvSpPr>
            <a:spLocks noGrp="1"/>
          </p:cNvSpPr>
          <p:nvPr>
            <p:ph type="pic" sz="quarter" idx="13"/>
          </p:nvPr>
        </p:nvSpPr>
        <p:spPr>
          <a:xfrm>
            <a:off x="0" y="51750"/>
            <a:ext cx="9144000" cy="4752000"/>
          </a:xfrm>
        </p:spPr>
        <p:txBody>
          <a:bodyPr/>
          <a:lstStyle/>
          <a:p>
            <a:r>
              <a:rPr lang="de-DE"/>
              <a:t>Bild durch Klicken auf Symbol hinzufügen</a:t>
            </a:r>
          </a:p>
        </p:txBody>
      </p:sp>
      <p:sp>
        <p:nvSpPr>
          <p:cNvPr id="2" name="Fußzeilenplatzhalter 1"/>
          <p:cNvSpPr>
            <a:spLocks noGrp="1"/>
          </p:cNvSpPr>
          <p:nvPr>
            <p:ph type="ftr" sz="quarter" idx="14"/>
          </p:nvPr>
        </p:nvSpPr>
        <p:spPr/>
        <p:txBody>
          <a:bodyPr/>
          <a:lstStyle/>
          <a:p>
            <a:pPr>
              <a:defRPr/>
            </a:pPr>
            <a:r>
              <a:rPr lang="de-DE"/>
              <a:t>hanova Unternehmensvorstellung</a:t>
            </a:r>
            <a:endParaRPr lang="de-DE" dirty="0"/>
          </a:p>
        </p:txBody>
      </p:sp>
      <p:sp>
        <p:nvSpPr>
          <p:cNvPr id="3" name="Foliennummernplatzhalter 2"/>
          <p:cNvSpPr>
            <a:spLocks noGrp="1"/>
          </p:cNvSpPr>
          <p:nvPr>
            <p:ph type="sldNum" sz="quarter" idx="15"/>
          </p:nvPr>
        </p:nvSpPr>
        <p:spPr/>
        <p:txBody>
          <a:bodyPr/>
          <a:lstStyle/>
          <a:p>
            <a:pPr>
              <a:defRPr/>
            </a:pPr>
            <a:fld id="{D6B83002-ECEB-0C40-A030-3DB9BAA290C8}" type="slidenum">
              <a:rPr lang="de-DE" smtClean="0"/>
              <a:pPr>
                <a:defRPr/>
              </a:pPr>
              <a:t>‹Nr.›</a:t>
            </a:fld>
            <a:endParaRPr lang="de-DE" dirty="0"/>
          </a:p>
        </p:txBody>
      </p:sp>
    </p:spTree>
    <p:extLst>
      <p:ext uri="{BB962C8B-B14F-4D97-AF65-F5344CB8AC3E}">
        <p14:creationId xmlns:p14="http://schemas.microsoft.com/office/powerpoint/2010/main" val="236399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u / Abschlussfolie">
    <p:spTree>
      <p:nvGrpSpPr>
        <p:cNvPr id="1" name=""/>
        <p:cNvGrpSpPr/>
        <p:nvPr/>
      </p:nvGrpSpPr>
      <p:grpSpPr>
        <a:xfrm>
          <a:off x="0" y="0"/>
          <a:ext cx="0" cy="0"/>
          <a:chOff x="0" y="0"/>
          <a:chExt cx="0" cy="0"/>
        </a:xfrm>
      </p:grpSpPr>
      <p:sp>
        <p:nvSpPr>
          <p:cNvPr id="4" name="Rechteck 3"/>
          <p:cNvSpPr/>
          <p:nvPr userDrawn="1"/>
        </p:nvSpPr>
        <p:spPr>
          <a:xfrm>
            <a:off x="0" y="0"/>
            <a:ext cx="9144000" cy="5143500"/>
          </a:xfrm>
          <a:prstGeom prst="rect">
            <a:avLst/>
          </a:prstGeom>
          <a:solidFill>
            <a:schemeClr val="bg2"/>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srgbClr val="3A494D"/>
              </a:solidFill>
            </a:endParaRPr>
          </a:p>
        </p:txBody>
      </p:sp>
      <p:sp>
        <p:nvSpPr>
          <p:cNvPr id="8" name="Textplatzhalter 2"/>
          <p:cNvSpPr>
            <a:spLocks noGrp="1"/>
          </p:cNvSpPr>
          <p:nvPr>
            <p:ph idx="1" hasCustomPrompt="1"/>
          </p:nvPr>
        </p:nvSpPr>
        <p:spPr bwMode="auto">
          <a:xfrm>
            <a:off x="468313" y="2787650"/>
            <a:ext cx="8207375"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p:txBody>
      </p:sp>
      <p:sp>
        <p:nvSpPr>
          <p:cNvPr id="15" name="Titel 1"/>
          <p:cNvSpPr>
            <a:spLocks noGrp="1"/>
          </p:cNvSpPr>
          <p:nvPr>
            <p:ph type="ctrTitle" hasCustomPrompt="1"/>
          </p:nvPr>
        </p:nvSpPr>
        <p:spPr>
          <a:xfrm>
            <a:off x="468314" y="1419621"/>
            <a:ext cx="8207374" cy="1368029"/>
          </a:xfrm>
        </p:spPr>
        <p:txBody>
          <a:bodyPr/>
          <a:lstStyle>
            <a:lvl1pPr>
              <a:lnSpc>
                <a:spcPts val="4600"/>
              </a:lnSpc>
              <a:defRPr sz="4000" b="1">
                <a:solidFill>
                  <a:schemeClr val="bg1"/>
                </a:solidFill>
                <a:latin typeface="Georgia"/>
                <a:cs typeface="Georgia"/>
              </a:defRPr>
            </a:lvl1pPr>
          </a:lstStyle>
          <a:p>
            <a:r>
              <a:rPr lang="de-DE" dirty="0"/>
              <a:t>Mastertitelformat bearbeiten</a:t>
            </a:r>
          </a:p>
        </p:txBody>
      </p:sp>
      <p:pic>
        <p:nvPicPr>
          <p:cNvPr id="6" name="Bild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476375" y="517286"/>
            <a:ext cx="1591525" cy="50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83210852"/>
      </p:ext>
    </p:extLst>
  </p:cSld>
  <p:clrMapOvr>
    <a:masterClrMapping/>
  </p:clrMapOvr>
  <p:extLst>
    <p:ext uri="{DCECCB84-F9BA-43D5-87BE-67443E8EF086}">
      <p15:sldGuideLst xmlns:p15="http://schemas.microsoft.com/office/powerpoint/2012/main">
        <p15:guide id="1" orient="horz" pos="940" userDrawn="1">
          <p15:clr>
            <a:srgbClr val="FBAE40"/>
          </p15:clr>
        </p15:guide>
        <p15:guide id="2" orient="horz" pos="175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7E50C-2F60-4B8C-861D-6269FFFFB52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D3B4B67-D736-4D80-B3C1-5E3503E1E99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6C800AC-A3BF-4EC5-A72E-8E38FF9D8E79}"/>
              </a:ext>
            </a:extLst>
          </p:cNvPr>
          <p:cNvSpPr>
            <a:spLocks noGrp="1"/>
          </p:cNvSpPr>
          <p:nvPr>
            <p:ph type="dt" sz="half"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7CE19BDD-6304-4FA8-ABC6-B6D99560199D}"/>
              </a:ext>
            </a:extLst>
          </p:cNvPr>
          <p:cNvSpPr>
            <a:spLocks noGrp="1"/>
          </p:cNvSpPr>
          <p:nvPr>
            <p:ph type="ftr" sz="quarte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4854AFB6-8E00-4F96-8699-2C2584512C57}"/>
              </a:ext>
            </a:extLst>
          </p:cNvPr>
          <p:cNvSpPr>
            <a:spLocks noGrp="1"/>
          </p:cNvSpPr>
          <p:nvPr>
            <p:ph type="sldNum" sz="quarter" idx="12"/>
          </p:nvPr>
        </p:nvSpPr>
        <p:spPr/>
        <p:txBody>
          <a:bodyPr/>
          <a:lstStyle>
            <a:lvl1pPr>
              <a:defRPr/>
            </a:lvl1pPr>
          </a:lstStyle>
          <a:p>
            <a:fld id="{E2D247D4-3FC4-441F-B680-5D03A78F70EB}" type="slidenum">
              <a:rPr lang="de-DE" altLang="de-DE"/>
              <a:pPr/>
              <a:t>‹Nr.›</a:t>
            </a:fld>
            <a:endParaRPr lang="de-DE" altLang="de-DE"/>
          </a:p>
        </p:txBody>
      </p:sp>
    </p:spTree>
    <p:extLst>
      <p:ext uri="{BB962C8B-B14F-4D97-AF65-F5344CB8AC3E}">
        <p14:creationId xmlns:p14="http://schemas.microsoft.com/office/powerpoint/2010/main" val="3471899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Zwischenfolie">
    <p:spTree>
      <p:nvGrpSpPr>
        <p:cNvPr id="1" name=""/>
        <p:cNvGrpSpPr/>
        <p:nvPr/>
      </p:nvGrpSpPr>
      <p:grpSpPr>
        <a:xfrm>
          <a:off x="0" y="0"/>
          <a:ext cx="0" cy="0"/>
          <a:chOff x="0" y="0"/>
          <a:chExt cx="0" cy="0"/>
        </a:xfrm>
      </p:grpSpPr>
      <p:sp>
        <p:nvSpPr>
          <p:cNvPr id="4" name="Rechteck 3"/>
          <p:cNvSpPr/>
          <p:nvPr userDrawn="1"/>
        </p:nvSpPr>
        <p:spPr>
          <a:xfrm>
            <a:off x="0" y="0"/>
            <a:ext cx="9144000" cy="5143500"/>
          </a:xfrm>
          <a:prstGeom prst="rect">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 name="Titel 1"/>
          <p:cNvSpPr>
            <a:spLocks noGrp="1"/>
          </p:cNvSpPr>
          <p:nvPr>
            <p:ph type="ctrTitle"/>
          </p:nvPr>
        </p:nvSpPr>
        <p:spPr>
          <a:xfrm>
            <a:off x="468314" y="1419621"/>
            <a:ext cx="8207374" cy="2591992"/>
          </a:xfrm>
        </p:spPr>
        <p:txBody>
          <a:bodyPr/>
          <a:lstStyle>
            <a:lvl1pPr>
              <a:lnSpc>
                <a:spcPts val="4600"/>
              </a:lnSpc>
              <a:defRPr sz="4000" b="1">
                <a:solidFill>
                  <a:srgbClr val="3A494D"/>
                </a:solidFill>
                <a:latin typeface="Georgia"/>
                <a:cs typeface="Georgia"/>
              </a:defRPr>
            </a:lvl1pPr>
          </a:lstStyle>
          <a:p>
            <a:r>
              <a:rPr lang="de-DE"/>
              <a:t>Titelmasterformat durch Klicken bearbeiten</a:t>
            </a:r>
            <a:endParaRPr lang="de-DE" dirty="0"/>
          </a:p>
        </p:txBody>
      </p:sp>
      <p:sp>
        <p:nvSpPr>
          <p:cNvPr id="3" name="Untertitel 2"/>
          <p:cNvSpPr>
            <a:spLocks noGrp="1"/>
          </p:cNvSpPr>
          <p:nvPr>
            <p:ph type="subTitle" idx="1"/>
          </p:nvPr>
        </p:nvSpPr>
        <p:spPr>
          <a:xfrm>
            <a:off x="1476375" y="4011613"/>
            <a:ext cx="7199201" cy="576262"/>
          </a:xfrm>
        </p:spPr>
        <p:txBody>
          <a:bodyPr anchor="b"/>
          <a:lstStyle>
            <a:lvl1pPr marL="0" indent="0" algn="l">
              <a:lnSpc>
                <a:spcPts val="2160"/>
              </a:lnSpc>
              <a:spcBef>
                <a:spcPts val="0"/>
              </a:spcBef>
              <a:buNone/>
              <a:defRPr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16" name="Fußzeilenplatzhalter 4"/>
          <p:cNvSpPr>
            <a:spLocks noGrp="1"/>
          </p:cNvSpPr>
          <p:nvPr>
            <p:ph type="ftr" sz="quarter" idx="3"/>
          </p:nvPr>
        </p:nvSpPr>
        <p:spPr>
          <a:xfrm>
            <a:off x="3525218" y="4802656"/>
            <a:ext cx="4752528" cy="338400"/>
          </a:xfrm>
          <a:prstGeom prst="rect">
            <a:avLst/>
          </a:prstGeom>
        </p:spPr>
        <p:txBody>
          <a:bodyPr lIns="0" tIns="0" rIns="0" bIns="0" anchor="ctr" anchorCtr="0"/>
          <a:lstStyle>
            <a:lvl1pPr algn="r" fontAlgn="auto">
              <a:spcBef>
                <a:spcPts val="0"/>
              </a:spcBef>
              <a:spcAft>
                <a:spcPts val="0"/>
              </a:spcAft>
              <a:defRPr sz="900" b="1" dirty="0">
                <a:solidFill>
                  <a:schemeClr val="bg2"/>
                </a:solidFill>
                <a:latin typeface="+mn-lt"/>
                <a:ea typeface="+mn-ea"/>
                <a:cs typeface="+mn-cs"/>
              </a:defRPr>
            </a:lvl1pPr>
          </a:lstStyle>
          <a:p>
            <a:pPr>
              <a:defRPr/>
            </a:pPr>
            <a:r>
              <a:rPr lang="de-DE"/>
              <a:t>hanova Unternehmensvorstellung</a:t>
            </a:r>
            <a:endParaRPr lang="de-DE" dirty="0"/>
          </a:p>
        </p:txBody>
      </p:sp>
      <p:sp>
        <p:nvSpPr>
          <p:cNvPr id="17" name="Foliennummernplatzhalter 5"/>
          <p:cNvSpPr>
            <a:spLocks noGrp="1"/>
          </p:cNvSpPr>
          <p:nvPr>
            <p:ph type="sldNum" sz="quarter" idx="4"/>
          </p:nvPr>
        </p:nvSpPr>
        <p:spPr>
          <a:xfrm>
            <a:off x="8277746" y="4805100"/>
            <a:ext cx="397942" cy="338400"/>
          </a:xfrm>
          <a:prstGeom prst="rect">
            <a:avLst/>
          </a:prstGeom>
        </p:spPr>
        <p:txBody>
          <a:bodyPr lIns="0" tIns="0" rIns="0" bIns="0" anchor="ctr" anchorCtr="0"/>
          <a:lstStyle>
            <a:lvl1pPr algn="r" fontAlgn="auto">
              <a:spcBef>
                <a:spcPts val="0"/>
              </a:spcBef>
              <a:spcAft>
                <a:spcPts val="0"/>
              </a:spcAft>
              <a:defRPr sz="1100" b="1" smtClean="0">
                <a:solidFill>
                  <a:schemeClr val="bg1"/>
                </a:solidFill>
                <a:latin typeface="+mn-lt"/>
                <a:ea typeface="+mn-ea"/>
                <a:cs typeface="+mn-cs"/>
              </a:defRPr>
            </a:lvl1pPr>
          </a:lstStyle>
          <a:p>
            <a:pPr>
              <a:defRPr/>
            </a:pPr>
            <a:fld id="{D6B83002-ECEB-0C40-A030-3DB9BAA290C8}" type="slidenum">
              <a:rPr lang="de-DE" smtClean="0"/>
              <a:pPr>
                <a:defRPr/>
              </a:pPr>
              <a:t>‹Nr.›</a:t>
            </a:fld>
            <a:endParaRPr lang="de-DE" dirty="0"/>
          </a:p>
        </p:txBody>
      </p:sp>
      <p:pic>
        <p:nvPicPr>
          <p:cNvPr id="9" name="Bild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7761" y="4922500"/>
            <a:ext cx="2077757" cy="108000"/>
          </a:xfrm>
          <a:prstGeom prst="rect">
            <a:avLst/>
          </a:prstGeom>
        </p:spPr>
      </p:pic>
    </p:spTree>
    <p:extLst>
      <p:ext uri="{BB962C8B-B14F-4D97-AF65-F5344CB8AC3E}">
        <p14:creationId xmlns:p14="http://schemas.microsoft.com/office/powerpoint/2010/main" val="2718970420"/>
      </p:ext>
    </p:extLst>
  </p:cSld>
  <p:clrMapOvr>
    <a:masterClrMapping/>
  </p:clrMapOvr>
  <p:extLst>
    <p:ext uri="{DCECCB84-F9BA-43D5-87BE-67443E8EF086}">
      <p15:sldGuideLst xmlns:p15="http://schemas.microsoft.com/office/powerpoint/2012/main">
        <p15:guide id="2" pos="2880" userDrawn="1">
          <p15:clr>
            <a:srgbClr val="FBAE40"/>
          </p15:clr>
        </p15:guide>
        <p15:guide id="3" pos="295" userDrawn="1">
          <p15:clr>
            <a:srgbClr val="FBAE40"/>
          </p15:clr>
        </p15:guide>
        <p15:guide id="4" pos="930" userDrawn="1">
          <p15:clr>
            <a:srgbClr val="FBAE40"/>
          </p15:clr>
        </p15:guide>
        <p15:guide id="5" orient="horz" pos="2527" userDrawn="1">
          <p15:clr>
            <a:srgbClr val="FBAE40"/>
          </p15:clr>
        </p15:guide>
        <p15:guide id="6" orient="horz" pos="940" userDrawn="1">
          <p15:clr>
            <a:srgbClr val="FBAE40"/>
          </p15:clr>
        </p15:guide>
        <p15:guide id="7" orient="horz" pos="305" userDrawn="1">
          <p15:clr>
            <a:srgbClr val="FBAE40"/>
          </p15:clr>
        </p15:guide>
        <p15:guide id="8" orient="horz" pos="31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u / 1 Bild">
    <p:spTree>
      <p:nvGrpSpPr>
        <p:cNvPr id="1" name=""/>
        <p:cNvGrpSpPr/>
        <p:nvPr/>
      </p:nvGrpSpPr>
      <p:grpSpPr>
        <a:xfrm>
          <a:off x="0" y="0"/>
          <a:ext cx="0" cy="0"/>
          <a:chOff x="0" y="0"/>
          <a:chExt cx="0" cy="0"/>
        </a:xfrm>
      </p:grpSpPr>
      <p:sp>
        <p:nvSpPr>
          <p:cNvPr id="4" name="Rechteck 3"/>
          <p:cNvSpPr/>
          <p:nvPr userDrawn="1"/>
        </p:nvSpPr>
        <p:spPr>
          <a:xfrm>
            <a:off x="0" y="0"/>
            <a:ext cx="9144000" cy="5143500"/>
          </a:xfrm>
          <a:prstGeom prst="rect">
            <a:avLst/>
          </a:prstGeom>
          <a:solidFill>
            <a:schemeClr val="bg2"/>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srgbClr val="3A494D"/>
              </a:solidFill>
            </a:endParaRPr>
          </a:p>
        </p:txBody>
      </p:sp>
      <p:sp>
        <p:nvSpPr>
          <p:cNvPr id="11" name="Bildplatzhalter 10"/>
          <p:cNvSpPr>
            <a:spLocks noGrp="1"/>
          </p:cNvSpPr>
          <p:nvPr>
            <p:ph type="pic" sz="quarter" idx="12"/>
          </p:nvPr>
        </p:nvSpPr>
        <p:spPr>
          <a:xfrm>
            <a:off x="468313" y="1203326"/>
            <a:ext cx="8207375" cy="3384550"/>
          </a:xfrm>
          <a:solidFill>
            <a:schemeClr val="bg1"/>
          </a:solidFill>
        </p:spPr>
        <p:txBody>
          <a:bodyPr/>
          <a:lstStyle/>
          <a:p>
            <a:r>
              <a:rPr lang="de-DE"/>
              <a:t>Bild durch Klicken auf Symbol hinzufügen</a:t>
            </a:r>
          </a:p>
        </p:txBody>
      </p:sp>
      <p:sp>
        <p:nvSpPr>
          <p:cNvPr id="8" name="Titelplatzhalter 1"/>
          <p:cNvSpPr>
            <a:spLocks noGrp="1"/>
          </p:cNvSpPr>
          <p:nvPr>
            <p:ph type="title"/>
          </p:nvPr>
        </p:nvSpPr>
        <p:spPr bwMode="auto">
          <a:xfrm>
            <a:off x="1476374" y="411164"/>
            <a:ext cx="7199313" cy="79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a:solidFill>
                  <a:schemeClr val="bg1"/>
                </a:solidFill>
              </a:defRPr>
            </a:lvl1pPr>
          </a:lstStyle>
          <a:p>
            <a:pPr lvl="0"/>
            <a:r>
              <a:rPr lang="de-DE"/>
              <a:t>Titelmasterformat durch Klicken bearbeiten</a:t>
            </a:r>
            <a:endParaRPr lang="de-DE" dirty="0"/>
          </a:p>
        </p:txBody>
      </p:sp>
      <p:sp>
        <p:nvSpPr>
          <p:cNvPr id="17" name="Fußzeilenplatzhalter 4"/>
          <p:cNvSpPr>
            <a:spLocks noGrp="1"/>
          </p:cNvSpPr>
          <p:nvPr>
            <p:ph type="ftr" sz="quarter" idx="3"/>
          </p:nvPr>
        </p:nvSpPr>
        <p:spPr>
          <a:xfrm>
            <a:off x="3525218" y="4802656"/>
            <a:ext cx="4752528" cy="338400"/>
          </a:xfrm>
          <a:prstGeom prst="rect">
            <a:avLst/>
          </a:prstGeom>
        </p:spPr>
        <p:txBody>
          <a:bodyPr lIns="0" tIns="0" rIns="0" bIns="0" anchor="ctr" anchorCtr="0"/>
          <a:lstStyle>
            <a:lvl1pPr algn="r" fontAlgn="auto">
              <a:spcBef>
                <a:spcPts val="0"/>
              </a:spcBef>
              <a:spcAft>
                <a:spcPts val="0"/>
              </a:spcAft>
              <a:defRPr sz="900" b="1" dirty="0">
                <a:solidFill>
                  <a:schemeClr val="bg1"/>
                </a:solidFill>
                <a:latin typeface="+mn-lt"/>
                <a:ea typeface="+mn-ea"/>
                <a:cs typeface="+mn-cs"/>
              </a:defRPr>
            </a:lvl1pPr>
          </a:lstStyle>
          <a:p>
            <a:pPr>
              <a:defRPr/>
            </a:pPr>
            <a:r>
              <a:rPr lang="de-DE"/>
              <a:t>hanova Unternehmensvorstellung</a:t>
            </a:r>
            <a:endParaRPr lang="de-DE" dirty="0"/>
          </a:p>
        </p:txBody>
      </p:sp>
      <p:sp>
        <p:nvSpPr>
          <p:cNvPr id="18" name="Foliennummernplatzhalter 5"/>
          <p:cNvSpPr>
            <a:spLocks noGrp="1"/>
          </p:cNvSpPr>
          <p:nvPr>
            <p:ph type="sldNum" sz="quarter" idx="4"/>
          </p:nvPr>
        </p:nvSpPr>
        <p:spPr>
          <a:xfrm>
            <a:off x="8277746" y="4805100"/>
            <a:ext cx="397942" cy="338400"/>
          </a:xfrm>
          <a:prstGeom prst="rect">
            <a:avLst/>
          </a:prstGeom>
        </p:spPr>
        <p:txBody>
          <a:bodyPr lIns="0" tIns="0" rIns="0" bIns="0" anchor="ctr" anchorCtr="0"/>
          <a:lstStyle>
            <a:lvl1pPr algn="r" fontAlgn="auto">
              <a:spcBef>
                <a:spcPts val="0"/>
              </a:spcBef>
              <a:spcAft>
                <a:spcPts val="0"/>
              </a:spcAft>
              <a:defRPr sz="1100" b="1" smtClean="0">
                <a:solidFill>
                  <a:schemeClr val="tx2"/>
                </a:solidFill>
                <a:latin typeface="+mn-lt"/>
                <a:ea typeface="+mn-ea"/>
                <a:cs typeface="+mn-cs"/>
              </a:defRPr>
            </a:lvl1pPr>
          </a:lstStyle>
          <a:p>
            <a:pPr>
              <a:defRPr/>
            </a:pPr>
            <a:fld id="{D6B83002-ECEB-0C40-A030-3DB9BAA290C8}" type="slidenum">
              <a:rPr lang="de-DE" smtClean="0"/>
              <a:pPr>
                <a:defRPr/>
              </a:pPr>
              <a:t>‹Nr.›</a:t>
            </a:fld>
            <a:endParaRPr lang="de-DE" dirty="0"/>
          </a:p>
        </p:txBody>
      </p:sp>
      <p:pic>
        <p:nvPicPr>
          <p:cNvPr id="9" name="Bild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7758" y="4922588"/>
            <a:ext cx="2081406" cy="108000"/>
          </a:xfrm>
          <a:prstGeom prst="rect">
            <a:avLst/>
          </a:prstGeom>
        </p:spPr>
      </p:pic>
    </p:spTree>
    <p:extLst>
      <p:ext uri="{BB962C8B-B14F-4D97-AF65-F5344CB8AC3E}">
        <p14:creationId xmlns:p14="http://schemas.microsoft.com/office/powerpoint/2010/main" val="4038653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u / 2 Bilder">
    <p:spTree>
      <p:nvGrpSpPr>
        <p:cNvPr id="1" name=""/>
        <p:cNvGrpSpPr/>
        <p:nvPr/>
      </p:nvGrpSpPr>
      <p:grpSpPr>
        <a:xfrm>
          <a:off x="0" y="0"/>
          <a:ext cx="0" cy="0"/>
          <a:chOff x="0" y="0"/>
          <a:chExt cx="0" cy="0"/>
        </a:xfrm>
      </p:grpSpPr>
      <p:sp>
        <p:nvSpPr>
          <p:cNvPr id="4" name="Rechteck 3"/>
          <p:cNvSpPr/>
          <p:nvPr userDrawn="1"/>
        </p:nvSpPr>
        <p:spPr>
          <a:xfrm>
            <a:off x="0" y="0"/>
            <a:ext cx="9144000" cy="5143500"/>
          </a:xfrm>
          <a:prstGeom prst="rect">
            <a:avLst/>
          </a:prstGeom>
          <a:solidFill>
            <a:schemeClr val="bg2"/>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srgbClr val="3A494D"/>
              </a:solidFill>
            </a:endParaRPr>
          </a:p>
        </p:txBody>
      </p:sp>
      <p:sp>
        <p:nvSpPr>
          <p:cNvPr id="11" name="Bildplatzhalter 10"/>
          <p:cNvSpPr>
            <a:spLocks noGrp="1"/>
          </p:cNvSpPr>
          <p:nvPr>
            <p:ph type="pic" sz="quarter" idx="12"/>
          </p:nvPr>
        </p:nvSpPr>
        <p:spPr>
          <a:xfrm>
            <a:off x="468313" y="1203325"/>
            <a:ext cx="3959225" cy="3384550"/>
          </a:xfrm>
          <a:solidFill>
            <a:schemeClr val="bg1"/>
          </a:solidFill>
        </p:spPr>
        <p:txBody>
          <a:bodyPr/>
          <a:lstStyle/>
          <a:p>
            <a:r>
              <a:rPr lang="de-DE"/>
              <a:t>Bild durch Klicken auf Symbol hinzufügen</a:t>
            </a:r>
          </a:p>
        </p:txBody>
      </p:sp>
      <p:sp>
        <p:nvSpPr>
          <p:cNvPr id="10" name="Titelplatzhalter 1"/>
          <p:cNvSpPr>
            <a:spLocks noGrp="1"/>
          </p:cNvSpPr>
          <p:nvPr>
            <p:ph type="title"/>
          </p:nvPr>
        </p:nvSpPr>
        <p:spPr bwMode="auto">
          <a:xfrm>
            <a:off x="1476375" y="411164"/>
            <a:ext cx="7199313" cy="79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a:solidFill>
                  <a:schemeClr val="bg1"/>
                </a:solidFill>
              </a:defRPr>
            </a:lvl1pPr>
          </a:lstStyle>
          <a:p>
            <a:pPr lvl="0"/>
            <a:r>
              <a:rPr lang="de-DE"/>
              <a:t>Titelmasterformat durch Klicken bearbeiten</a:t>
            </a:r>
            <a:endParaRPr lang="de-DE" dirty="0"/>
          </a:p>
        </p:txBody>
      </p:sp>
      <p:sp>
        <p:nvSpPr>
          <p:cNvPr id="12" name="Bildplatzhalter 10"/>
          <p:cNvSpPr>
            <a:spLocks noGrp="1"/>
          </p:cNvSpPr>
          <p:nvPr>
            <p:ph type="pic" sz="quarter" idx="13"/>
          </p:nvPr>
        </p:nvSpPr>
        <p:spPr>
          <a:xfrm>
            <a:off x="4716463" y="1203325"/>
            <a:ext cx="3959225" cy="3384550"/>
          </a:xfrm>
          <a:solidFill>
            <a:schemeClr val="bg1"/>
          </a:solidFill>
        </p:spPr>
        <p:txBody>
          <a:bodyPr/>
          <a:lstStyle/>
          <a:p>
            <a:r>
              <a:rPr lang="de-DE"/>
              <a:t>Bild durch Klicken auf Symbol hinzufügen</a:t>
            </a:r>
          </a:p>
        </p:txBody>
      </p:sp>
      <p:sp>
        <p:nvSpPr>
          <p:cNvPr id="19" name="Fußzeilenplatzhalter 4"/>
          <p:cNvSpPr>
            <a:spLocks noGrp="1"/>
          </p:cNvSpPr>
          <p:nvPr>
            <p:ph type="ftr" sz="quarter" idx="3"/>
          </p:nvPr>
        </p:nvSpPr>
        <p:spPr>
          <a:xfrm>
            <a:off x="3525218" y="4802656"/>
            <a:ext cx="4752528" cy="338400"/>
          </a:xfrm>
          <a:prstGeom prst="rect">
            <a:avLst/>
          </a:prstGeom>
        </p:spPr>
        <p:txBody>
          <a:bodyPr lIns="0" tIns="0" rIns="0" bIns="0" anchor="ctr" anchorCtr="0"/>
          <a:lstStyle>
            <a:lvl1pPr algn="r" fontAlgn="auto">
              <a:spcBef>
                <a:spcPts val="0"/>
              </a:spcBef>
              <a:spcAft>
                <a:spcPts val="0"/>
              </a:spcAft>
              <a:defRPr sz="900" b="1" dirty="0">
                <a:solidFill>
                  <a:schemeClr val="bg1"/>
                </a:solidFill>
                <a:latin typeface="+mn-lt"/>
                <a:ea typeface="+mn-ea"/>
                <a:cs typeface="+mn-cs"/>
              </a:defRPr>
            </a:lvl1pPr>
          </a:lstStyle>
          <a:p>
            <a:pPr>
              <a:defRPr/>
            </a:pPr>
            <a:r>
              <a:rPr lang="de-DE"/>
              <a:t>hanova Unternehmensvorstellung</a:t>
            </a:r>
            <a:endParaRPr lang="de-DE" dirty="0"/>
          </a:p>
        </p:txBody>
      </p:sp>
      <p:sp>
        <p:nvSpPr>
          <p:cNvPr id="20" name="Foliennummernplatzhalter 5"/>
          <p:cNvSpPr>
            <a:spLocks noGrp="1"/>
          </p:cNvSpPr>
          <p:nvPr>
            <p:ph type="sldNum" sz="quarter" idx="4"/>
          </p:nvPr>
        </p:nvSpPr>
        <p:spPr>
          <a:xfrm>
            <a:off x="8277746" y="4805100"/>
            <a:ext cx="397942" cy="338400"/>
          </a:xfrm>
          <a:prstGeom prst="rect">
            <a:avLst/>
          </a:prstGeom>
        </p:spPr>
        <p:txBody>
          <a:bodyPr lIns="0" tIns="0" rIns="0" bIns="0" anchor="ctr" anchorCtr="0"/>
          <a:lstStyle>
            <a:lvl1pPr algn="r" fontAlgn="auto">
              <a:spcBef>
                <a:spcPts val="0"/>
              </a:spcBef>
              <a:spcAft>
                <a:spcPts val="0"/>
              </a:spcAft>
              <a:defRPr sz="1100" b="1" smtClean="0">
                <a:solidFill>
                  <a:schemeClr val="tx2"/>
                </a:solidFill>
                <a:latin typeface="+mn-lt"/>
                <a:ea typeface="+mn-ea"/>
                <a:cs typeface="+mn-cs"/>
              </a:defRPr>
            </a:lvl1pPr>
          </a:lstStyle>
          <a:p>
            <a:pPr>
              <a:defRPr/>
            </a:pPr>
            <a:fld id="{D6B83002-ECEB-0C40-A030-3DB9BAA290C8}" type="slidenum">
              <a:rPr lang="de-DE" smtClean="0"/>
              <a:pPr>
                <a:defRPr/>
              </a:pPr>
              <a:t>‹Nr.›</a:t>
            </a:fld>
            <a:endParaRPr lang="de-DE" dirty="0"/>
          </a:p>
        </p:txBody>
      </p:sp>
      <p:pic>
        <p:nvPicPr>
          <p:cNvPr id="9" name="Bild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7758" y="4922588"/>
            <a:ext cx="2081406" cy="108000"/>
          </a:xfrm>
          <a:prstGeom prst="rect">
            <a:avLst/>
          </a:prstGeom>
        </p:spPr>
      </p:pic>
    </p:spTree>
    <p:extLst>
      <p:ext uri="{BB962C8B-B14F-4D97-AF65-F5344CB8AC3E}">
        <p14:creationId xmlns:p14="http://schemas.microsoft.com/office/powerpoint/2010/main" val="2893391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u / Inhalt 1-spaltig ">
    <p:spTree>
      <p:nvGrpSpPr>
        <p:cNvPr id="1" name=""/>
        <p:cNvGrpSpPr/>
        <p:nvPr/>
      </p:nvGrpSpPr>
      <p:grpSpPr>
        <a:xfrm>
          <a:off x="0" y="0"/>
          <a:ext cx="0" cy="0"/>
          <a:chOff x="0" y="0"/>
          <a:chExt cx="0" cy="0"/>
        </a:xfrm>
      </p:grpSpPr>
      <p:sp>
        <p:nvSpPr>
          <p:cNvPr id="4" name="Rechteck 3"/>
          <p:cNvSpPr/>
          <p:nvPr userDrawn="1"/>
        </p:nvSpPr>
        <p:spPr>
          <a:xfrm>
            <a:off x="0" y="0"/>
            <a:ext cx="9144000" cy="5143500"/>
          </a:xfrm>
          <a:prstGeom prst="rect">
            <a:avLst/>
          </a:prstGeom>
          <a:solidFill>
            <a:schemeClr val="bg2"/>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srgbClr val="3A494D"/>
              </a:solidFill>
            </a:endParaRPr>
          </a:p>
        </p:txBody>
      </p:sp>
      <p:sp>
        <p:nvSpPr>
          <p:cNvPr id="9" name="Titelplatzhalter 1"/>
          <p:cNvSpPr>
            <a:spLocks noGrp="1"/>
          </p:cNvSpPr>
          <p:nvPr>
            <p:ph type="title"/>
          </p:nvPr>
        </p:nvSpPr>
        <p:spPr bwMode="auto">
          <a:xfrm>
            <a:off x="1476375" y="411164"/>
            <a:ext cx="7199313" cy="79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a:solidFill>
                  <a:schemeClr val="bg1"/>
                </a:solidFill>
              </a:defRPr>
            </a:lvl1pPr>
          </a:lstStyle>
          <a:p>
            <a:pPr lvl="0"/>
            <a:r>
              <a:rPr lang="de-DE"/>
              <a:t>Titelmasterformat durch Klicken bearbeiten</a:t>
            </a:r>
            <a:endParaRPr lang="de-DE" dirty="0"/>
          </a:p>
        </p:txBody>
      </p:sp>
      <p:sp>
        <p:nvSpPr>
          <p:cNvPr id="8" name="Textplatzhalter 2"/>
          <p:cNvSpPr>
            <a:spLocks noGrp="1"/>
          </p:cNvSpPr>
          <p:nvPr>
            <p:ph idx="1"/>
          </p:nvPr>
        </p:nvSpPr>
        <p:spPr bwMode="auto">
          <a:xfrm>
            <a:off x="468313" y="1203326"/>
            <a:ext cx="8207375" cy="3384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0" name="Fußzeilenplatzhalter 4"/>
          <p:cNvSpPr>
            <a:spLocks noGrp="1"/>
          </p:cNvSpPr>
          <p:nvPr>
            <p:ph type="ftr" sz="quarter" idx="3"/>
          </p:nvPr>
        </p:nvSpPr>
        <p:spPr>
          <a:xfrm>
            <a:off x="3525218" y="4802656"/>
            <a:ext cx="4752528" cy="338400"/>
          </a:xfrm>
          <a:prstGeom prst="rect">
            <a:avLst/>
          </a:prstGeom>
        </p:spPr>
        <p:txBody>
          <a:bodyPr lIns="0" tIns="0" rIns="0" bIns="0" anchor="ctr" anchorCtr="0"/>
          <a:lstStyle>
            <a:lvl1pPr algn="r" fontAlgn="auto">
              <a:spcBef>
                <a:spcPts val="0"/>
              </a:spcBef>
              <a:spcAft>
                <a:spcPts val="0"/>
              </a:spcAft>
              <a:defRPr sz="900" b="1" dirty="0">
                <a:solidFill>
                  <a:schemeClr val="bg1"/>
                </a:solidFill>
                <a:latin typeface="+mn-lt"/>
                <a:ea typeface="+mn-ea"/>
                <a:cs typeface="+mn-cs"/>
              </a:defRPr>
            </a:lvl1pPr>
          </a:lstStyle>
          <a:p>
            <a:pPr>
              <a:defRPr/>
            </a:pPr>
            <a:r>
              <a:rPr lang="de-DE"/>
              <a:t>hanova Unternehmensvorstellung</a:t>
            </a:r>
            <a:endParaRPr lang="de-DE" dirty="0"/>
          </a:p>
        </p:txBody>
      </p:sp>
      <p:sp>
        <p:nvSpPr>
          <p:cNvPr id="21" name="Foliennummernplatzhalter 5"/>
          <p:cNvSpPr>
            <a:spLocks noGrp="1"/>
          </p:cNvSpPr>
          <p:nvPr>
            <p:ph type="sldNum" sz="quarter" idx="4"/>
          </p:nvPr>
        </p:nvSpPr>
        <p:spPr>
          <a:xfrm>
            <a:off x="8277746" y="4805100"/>
            <a:ext cx="397942" cy="338400"/>
          </a:xfrm>
          <a:prstGeom prst="rect">
            <a:avLst/>
          </a:prstGeom>
        </p:spPr>
        <p:txBody>
          <a:bodyPr lIns="0" tIns="0" rIns="0" bIns="0" anchor="ctr" anchorCtr="0"/>
          <a:lstStyle>
            <a:lvl1pPr algn="r" fontAlgn="auto">
              <a:spcBef>
                <a:spcPts val="0"/>
              </a:spcBef>
              <a:spcAft>
                <a:spcPts val="0"/>
              </a:spcAft>
              <a:defRPr sz="1100" b="1" smtClean="0">
                <a:solidFill>
                  <a:schemeClr val="tx2"/>
                </a:solidFill>
                <a:latin typeface="+mn-lt"/>
                <a:ea typeface="+mn-ea"/>
                <a:cs typeface="+mn-cs"/>
              </a:defRPr>
            </a:lvl1pPr>
          </a:lstStyle>
          <a:p>
            <a:pPr>
              <a:defRPr/>
            </a:pPr>
            <a:fld id="{D6B83002-ECEB-0C40-A030-3DB9BAA290C8}" type="slidenum">
              <a:rPr lang="de-DE" smtClean="0"/>
              <a:pPr>
                <a:defRPr/>
              </a:pPr>
              <a:t>‹Nr.›</a:t>
            </a:fld>
            <a:endParaRPr lang="de-DE" dirty="0"/>
          </a:p>
        </p:txBody>
      </p:sp>
      <p:pic>
        <p:nvPicPr>
          <p:cNvPr id="10" name="Bild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7758" y="4922588"/>
            <a:ext cx="2081406" cy="108000"/>
          </a:xfrm>
          <a:prstGeom prst="rect">
            <a:avLst/>
          </a:prstGeom>
        </p:spPr>
      </p:pic>
    </p:spTree>
    <p:extLst>
      <p:ext uri="{BB962C8B-B14F-4D97-AF65-F5344CB8AC3E}">
        <p14:creationId xmlns:p14="http://schemas.microsoft.com/office/powerpoint/2010/main" val="1410597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 1-spaltig">
    <p:spTree>
      <p:nvGrpSpPr>
        <p:cNvPr id="1" name=""/>
        <p:cNvGrpSpPr/>
        <p:nvPr/>
      </p:nvGrpSpPr>
      <p:grpSpPr>
        <a:xfrm>
          <a:off x="0" y="0"/>
          <a:ext cx="0" cy="0"/>
          <a:chOff x="0" y="0"/>
          <a:chExt cx="0" cy="0"/>
        </a:xfrm>
      </p:grpSpPr>
      <p:sp>
        <p:nvSpPr>
          <p:cNvPr id="8" name="Titelplatzhalter 1"/>
          <p:cNvSpPr>
            <a:spLocks noGrp="1"/>
          </p:cNvSpPr>
          <p:nvPr>
            <p:ph type="title"/>
          </p:nvPr>
        </p:nvSpPr>
        <p:spPr bwMode="auto">
          <a:xfrm>
            <a:off x="1476375" y="411726"/>
            <a:ext cx="7199313" cy="79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DE"/>
              <a:t>Titelmasterformat durch Klicken bearbeiten</a:t>
            </a:r>
            <a:endParaRPr lang="de-DE" dirty="0"/>
          </a:p>
        </p:txBody>
      </p:sp>
      <p:sp>
        <p:nvSpPr>
          <p:cNvPr id="9" name="Textplatzhalter 2"/>
          <p:cNvSpPr>
            <a:spLocks noGrp="1"/>
          </p:cNvSpPr>
          <p:nvPr>
            <p:ph idx="1"/>
          </p:nvPr>
        </p:nvSpPr>
        <p:spPr bwMode="auto">
          <a:xfrm>
            <a:off x="468313" y="1203325"/>
            <a:ext cx="8207375" cy="338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Fußzeilenplatzhalter 1"/>
          <p:cNvSpPr>
            <a:spLocks noGrp="1"/>
          </p:cNvSpPr>
          <p:nvPr>
            <p:ph type="ftr" sz="quarter" idx="10"/>
          </p:nvPr>
        </p:nvSpPr>
        <p:spPr/>
        <p:txBody>
          <a:bodyPr/>
          <a:lstStyle/>
          <a:p>
            <a:pPr>
              <a:defRPr/>
            </a:pPr>
            <a:r>
              <a:rPr lang="de-DE"/>
              <a:t>hanova Unternehmensvorstellung</a:t>
            </a:r>
            <a:endParaRPr lang="de-DE" dirty="0"/>
          </a:p>
        </p:txBody>
      </p:sp>
      <p:sp>
        <p:nvSpPr>
          <p:cNvPr id="3" name="Foliennummernplatzhalter 2"/>
          <p:cNvSpPr>
            <a:spLocks noGrp="1"/>
          </p:cNvSpPr>
          <p:nvPr>
            <p:ph type="sldNum" sz="quarter" idx="11"/>
          </p:nvPr>
        </p:nvSpPr>
        <p:spPr/>
        <p:txBody>
          <a:bodyPr/>
          <a:lstStyle/>
          <a:p>
            <a:pPr>
              <a:defRPr/>
            </a:pPr>
            <a:fld id="{D6B83002-ECEB-0C40-A030-3DB9BAA290C8}" type="slidenum">
              <a:rPr lang="de-DE" smtClean="0"/>
              <a:pPr>
                <a:defRPr/>
              </a:pPr>
              <a:t>‹Nr.›</a:t>
            </a:fld>
            <a:endParaRPr lang="de-DE" dirty="0"/>
          </a:p>
        </p:txBody>
      </p:sp>
    </p:spTree>
    <p:extLst>
      <p:ext uri="{BB962C8B-B14F-4D97-AF65-F5344CB8AC3E}">
        <p14:creationId xmlns:p14="http://schemas.microsoft.com/office/powerpoint/2010/main" val="2797474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 2-spaltig">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68313" y="1203325"/>
            <a:ext cx="3959225" cy="3384550"/>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716463" y="1203325"/>
            <a:ext cx="3959225" cy="3384550"/>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itelplatzhalter 1"/>
          <p:cNvSpPr>
            <a:spLocks noGrp="1"/>
          </p:cNvSpPr>
          <p:nvPr>
            <p:ph type="title"/>
          </p:nvPr>
        </p:nvSpPr>
        <p:spPr bwMode="auto">
          <a:xfrm>
            <a:off x="1476375" y="411164"/>
            <a:ext cx="7199313" cy="79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DE"/>
              <a:t>Titelmasterformat durch Klicken bearbeiten</a:t>
            </a:r>
            <a:endParaRPr lang="de-DE" dirty="0"/>
          </a:p>
        </p:txBody>
      </p:sp>
      <p:sp>
        <p:nvSpPr>
          <p:cNvPr id="2" name="Fußzeilenplatzhalter 1"/>
          <p:cNvSpPr>
            <a:spLocks noGrp="1"/>
          </p:cNvSpPr>
          <p:nvPr>
            <p:ph type="ftr" sz="quarter" idx="10"/>
          </p:nvPr>
        </p:nvSpPr>
        <p:spPr/>
        <p:txBody>
          <a:bodyPr/>
          <a:lstStyle/>
          <a:p>
            <a:pPr>
              <a:defRPr/>
            </a:pPr>
            <a:r>
              <a:rPr lang="de-DE"/>
              <a:t>hanova Unternehmensvorstellung</a:t>
            </a:r>
            <a:endParaRPr lang="de-DE" dirty="0"/>
          </a:p>
        </p:txBody>
      </p:sp>
      <p:sp>
        <p:nvSpPr>
          <p:cNvPr id="5" name="Foliennummernplatzhalter 4"/>
          <p:cNvSpPr>
            <a:spLocks noGrp="1"/>
          </p:cNvSpPr>
          <p:nvPr>
            <p:ph type="sldNum" sz="quarter" idx="11"/>
          </p:nvPr>
        </p:nvSpPr>
        <p:spPr/>
        <p:txBody>
          <a:bodyPr/>
          <a:lstStyle/>
          <a:p>
            <a:pPr>
              <a:defRPr/>
            </a:pPr>
            <a:fld id="{D6B83002-ECEB-0C40-A030-3DB9BAA290C8}" type="slidenum">
              <a:rPr lang="de-DE" smtClean="0"/>
              <a:pPr>
                <a:defRPr/>
              </a:pPr>
              <a:t>‹Nr.›</a:t>
            </a:fld>
            <a:endParaRPr lang="de-DE" dirty="0"/>
          </a:p>
        </p:txBody>
      </p:sp>
    </p:spTree>
    <p:extLst>
      <p:ext uri="{BB962C8B-B14F-4D97-AF65-F5344CB8AC3E}">
        <p14:creationId xmlns:p14="http://schemas.microsoft.com/office/powerpoint/2010/main" val="3855157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 2x2-spaltig">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68313" y="1203324"/>
            <a:ext cx="3959225" cy="1584325"/>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716463" y="1203325"/>
            <a:ext cx="3959225" cy="1584000"/>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platzhalter 1"/>
          <p:cNvSpPr>
            <a:spLocks noGrp="1"/>
          </p:cNvSpPr>
          <p:nvPr>
            <p:ph type="title"/>
          </p:nvPr>
        </p:nvSpPr>
        <p:spPr bwMode="auto">
          <a:xfrm>
            <a:off x="1476375" y="411164"/>
            <a:ext cx="7199313" cy="79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DE"/>
              <a:t>Titelmasterformat durch Klicken bearbeiten</a:t>
            </a:r>
            <a:endParaRPr lang="de-DE" dirty="0"/>
          </a:p>
        </p:txBody>
      </p:sp>
      <p:sp>
        <p:nvSpPr>
          <p:cNvPr id="10" name="Inhaltsplatzhalter 2"/>
          <p:cNvSpPr>
            <a:spLocks noGrp="1"/>
          </p:cNvSpPr>
          <p:nvPr>
            <p:ph sz="half" idx="13"/>
          </p:nvPr>
        </p:nvSpPr>
        <p:spPr>
          <a:xfrm>
            <a:off x="468313" y="3003875"/>
            <a:ext cx="3959225" cy="1584000"/>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Inhaltsplatzhalter 3"/>
          <p:cNvSpPr>
            <a:spLocks noGrp="1"/>
          </p:cNvSpPr>
          <p:nvPr>
            <p:ph sz="half" idx="14"/>
          </p:nvPr>
        </p:nvSpPr>
        <p:spPr>
          <a:xfrm>
            <a:off x="4716462" y="3003875"/>
            <a:ext cx="3960000" cy="1584000"/>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Fußzeilenplatzhalter 1"/>
          <p:cNvSpPr>
            <a:spLocks noGrp="1"/>
          </p:cNvSpPr>
          <p:nvPr>
            <p:ph type="ftr" sz="quarter" idx="15"/>
          </p:nvPr>
        </p:nvSpPr>
        <p:spPr/>
        <p:txBody>
          <a:bodyPr/>
          <a:lstStyle/>
          <a:p>
            <a:pPr>
              <a:defRPr/>
            </a:pPr>
            <a:r>
              <a:rPr lang="de-DE"/>
              <a:t>hanova Unternehmensvorstellung</a:t>
            </a:r>
            <a:endParaRPr lang="de-DE" dirty="0"/>
          </a:p>
        </p:txBody>
      </p:sp>
      <p:sp>
        <p:nvSpPr>
          <p:cNvPr id="5" name="Foliennummernplatzhalter 4"/>
          <p:cNvSpPr>
            <a:spLocks noGrp="1"/>
          </p:cNvSpPr>
          <p:nvPr>
            <p:ph type="sldNum" sz="quarter" idx="16"/>
          </p:nvPr>
        </p:nvSpPr>
        <p:spPr/>
        <p:txBody>
          <a:bodyPr/>
          <a:lstStyle/>
          <a:p>
            <a:pPr>
              <a:defRPr/>
            </a:pPr>
            <a:fld id="{D6B83002-ECEB-0C40-A030-3DB9BAA290C8}" type="slidenum">
              <a:rPr lang="de-DE" smtClean="0"/>
              <a:pPr>
                <a:defRPr/>
              </a:pPr>
              <a:t>‹Nr.›</a:t>
            </a:fld>
            <a:endParaRPr lang="de-DE" dirty="0"/>
          </a:p>
        </p:txBody>
      </p:sp>
    </p:spTree>
    <p:extLst>
      <p:ext uri="{BB962C8B-B14F-4D97-AF65-F5344CB8AC3E}">
        <p14:creationId xmlns:p14="http://schemas.microsoft.com/office/powerpoint/2010/main" val="3251283316"/>
      </p:ext>
    </p:extLst>
  </p:cSld>
  <p:clrMapOvr>
    <a:masterClrMapping/>
  </p:clrMapOvr>
  <p:extLst>
    <p:ext uri="{DCECCB84-F9BA-43D5-87BE-67443E8EF086}">
      <p15:sldGuideLst xmlns:p15="http://schemas.microsoft.com/office/powerpoint/2012/main">
        <p15:guide id="1" orient="horz" pos="1756" userDrawn="1">
          <p15:clr>
            <a:srgbClr val="FBAE40"/>
          </p15:clr>
        </p15:guide>
        <p15:guide id="2" orient="horz" pos="189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 3-spaltig">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68313" y="1203325"/>
            <a:ext cx="2556000" cy="3384550"/>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p:txBody>
      </p:sp>
      <p:sp>
        <p:nvSpPr>
          <p:cNvPr id="9" name="Titelplatzhalter 1"/>
          <p:cNvSpPr>
            <a:spLocks noGrp="1"/>
          </p:cNvSpPr>
          <p:nvPr>
            <p:ph type="title"/>
          </p:nvPr>
        </p:nvSpPr>
        <p:spPr bwMode="auto">
          <a:xfrm>
            <a:off x="1476375" y="411164"/>
            <a:ext cx="7199313" cy="79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DE"/>
              <a:t>Titelmasterformat durch Klicken bearbeiten</a:t>
            </a:r>
            <a:endParaRPr lang="de-DE" dirty="0"/>
          </a:p>
        </p:txBody>
      </p:sp>
      <p:sp>
        <p:nvSpPr>
          <p:cNvPr id="10" name="Inhaltsplatzhalter 2"/>
          <p:cNvSpPr>
            <a:spLocks noGrp="1"/>
          </p:cNvSpPr>
          <p:nvPr>
            <p:ph sz="half" idx="13"/>
          </p:nvPr>
        </p:nvSpPr>
        <p:spPr>
          <a:xfrm>
            <a:off x="3294001" y="1203325"/>
            <a:ext cx="2556000" cy="3384550"/>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p:txBody>
      </p:sp>
      <p:sp>
        <p:nvSpPr>
          <p:cNvPr id="11" name="Inhaltsplatzhalter 2"/>
          <p:cNvSpPr>
            <a:spLocks noGrp="1"/>
          </p:cNvSpPr>
          <p:nvPr>
            <p:ph sz="half" idx="14"/>
          </p:nvPr>
        </p:nvSpPr>
        <p:spPr>
          <a:xfrm>
            <a:off x="6119688" y="1203325"/>
            <a:ext cx="2556000" cy="3384550"/>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p:txBody>
      </p:sp>
      <p:sp>
        <p:nvSpPr>
          <p:cNvPr id="2" name="Fußzeilenplatzhalter 1"/>
          <p:cNvSpPr>
            <a:spLocks noGrp="1"/>
          </p:cNvSpPr>
          <p:nvPr>
            <p:ph type="ftr" sz="quarter" idx="15"/>
          </p:nvPr>
        </p:nvSpPr>
        <p:spPr/>
        <p:txBody>
          <a:bodyPr/>
          <a:lstStyle/>
          <a:p>
            <a:pPr>
              <a:defRPr/>
            </a:pPr>
            <a:r>
              <a:rPr lang="de-DE"/>
              <a:t>hanova Unternehmensvorstellung</a:t>
            </a:r>
            <a:endParaRPr lang="de-DE" dirty="0"/>
          </a:p>
        </p:txBody>
      </p:sp>
      <p:sp>
        <p:nvSpPr>
          <p:cNvPr id="4" name="Foliennummernplatzhalter 3"/>
          <p:cNvSpPr>
            <a:spLocks noGrp="1"/>
          </p:cNvSpPr>
          <p:nvPr>
            <p:ph type="sldNum" sz="quarter" idx="16"/>
          </p:nvPr>
        </p:nvSpPr>
        <p:spPr/>
        <p:txBody>
          <a:bodyPr/>
          <a:lstStyle/>
          <a:p>
            <a:pPr>
              <a:defRPr/>
            </a:pPr>
            <a:fld id="{D6B83002-ECEB-0C40-A030-3DB9BAA290C8}" type="slidenum">
              <a:rPr lang="de-DE" smtClean="0"/>
              <a:pPr>
                <a:defRPr/>
              </a:pPr>
              <a:t>‹Nr.›</a:t>
            </a:fld>
            <a:endParaRPr lang="de-DE" dirty="0"/>
          </a:p>
        </p:txBody>
      </p:sp>
    </p:spTree>
    <p:extLst>
      <p:ext uri="{BB962C8B-B14F-4D97-AF65-F5344CB8AC3E}">
        <p14:creationId xmlns:p14="http://schemas.microsoft.com/office/powerpoint/2010/main" val="1481166814"/>
      </p:ext>
    </p:extLst>
  </p:cSld>
  <p:clrMapOvr>
    <a:masterClrMapping/>
  </p:clrMapOvr>
  <p:extLst>
    <p:ext uri="{DCECCB84-F9BA-43D5-87BE-67443E8EF086}">
      <p15:sldGuideLst xmlns:p15="http://schemas.microsoft.com/office/powerpoint/2012/main">
        <p15:guide id="1" pos="1905" userDrawn="1">
          <p15:clr>
            <a:srgbClr val="FBAE40"/>
          </p15:clr>
        </p15:guide>
        <p15:guide id="2" pos="2064" userDrawn="1">
          <p15:clr>
            <a:srgbClr val="FBAE40"/>
          </p15:clr>
        </p15:guide>
        <p15:guide id="3" pos="3696" userDrawn="1">
          <p15:clr>
            <a:srgbClr val="FBAE40"/>
          </p15:clr>
        </p15:guide>
        <p15:guide id="4" pos="385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eck 1"/>
          <p:cNvSpPr/>
          <p:nvPr userDrawn="1"/>
        </p:nvSpPr>
        <p:spPr>
          <a:xfrm>
            <a:off x="0" y="4803775"/>
            <a:ext cx="9144000" cy="338400"/>
          </a:xfrm>
          <a:prstGeom prst="rect">
            <a:avLst/>
          </a:prstGeom>
          <a:solidFill>
            <a:schemeClr val="bg2"/>
          </a:solidFill>
        </p:spPr>
        <p:txBody>
          <a:bodyPr wrap="square" lIns="0" tIns="0" rIns="0" bIns="0" rtlCol="0" anchor="ctr">
            <a:spAutoFit/>
          </a:bodyPr>
          <a:lstStyle/>
          <a:p>
            <a:pPr algn="ctr"/>
            <a:endParaRPr lang="de-DE" b="1" dirty="0"/>
          </a:p>
        </p:txBody>
      </p:sp>
      <p:sp>
        <p:nvSpPr>
          <p:cNvPr id="1026" name="Titelplatzhalter 1"/>
          <p:cNvSpPr>
            <a:spLocks noGrp="1"/>
          </p:cNvSpPr>
          <p:nvPr>
            <p:ph type="title"/>
          </p:nvPr>
        </p:nvSpPr>
        <p:spPr bwMode="auto">
          <a:xfrm>
            <a:off x="1477752" y="411749"/>
            <a:ext cx="7197936" cy="79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DE" dirty="0"/>
              <a:t>Mastertitelformat bearbeiten</a:t>
            </a:r>
          </a:p>
        </p:txBody>
      </p:sp>
      <p:sp>
        <p:nvSpPr>
          <p:cNvPr id="1027" name="Textplatzhalter 2"/>
          <p:cNvSpPr>
            <a:spLocks noGrp="1"/>
          </p:cNvSpPr>
          <p:nvPr>
            <p:ph type="body" idx="1"/>
          </p:nvPr>
        </p:nvSpPr>
        <p:spPr bwMode="auto">
          <a:xfrm>
            <a:off x="468313" y="1203325"/>
            <a:ext cx="8207375" cy="338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Fußzeilenplatzhalter 4"/>
          <p:cNvSpPr>
            <a:spLocks noGrp="1"/>
          </p:cNvSpPr>
          <p:nvPr>
            <p:ph type="ftr" sz="quarter" idx="3"/>
          </p:nvPr>
        </p:nvSpPr>
        <p:spPr>
          <a:xfrm>
            <a:off x="3525218" y="4802656"/>
            <a:ext cx="4752528" cy="338400"/>
          </a:xfrm>
          <a:prstGeom prst="rect">
            <a:avLst/>
          </a:prstGeom>
        </p:spPr>
        <p:txBody>
          <a:bodyPr lIns="0" tIns="0" rIns="0" bIns="0" anchor="ctr" anchorCtr="0"/>
          <a:lstStyle>
            <a:lvl1pPr algn="r" fontAlgn="auto">
              <a:spcBef>
                <a:spcPts val="0"/>
              </a:spcBef>
              <a:spcAft>
                <a:spcPts val="0"/>
              </a:spcAft>
              <a:defRPr sz="900" b="1" dirty="0">
                <a:solidFill>
                  <a:schemeClr val="bg1"/>
                </a:solidFill>
                <a:latin typeface="+mn-lt"/>
                <a:ea typeface="+mn-ea"/>
                <a:cs typeface="+mn-cs"/>
              </a:defRPr>
            </a:lvl1pPr>
          </a:lstStyle>
          <a:p>
            <a:pPr>
              <a:defRPr/>
            </a:pPr>
            <a:r>
              <a:rPr lang="de-DE"/>
              <a:t>hanova Unternehmensvorstellung</a:t>
            </a:r>
            <a:endParaRPr lang="de-DE" dirty="0"/>
          </a:p>
        </p:txBody>
      </p:sp>
      <p:sp>
        <p:nvSpPr>
          <p:cNvPr id="12" name="Foliennummernplatzhalter 5"/>
          <p:cNvSpPr>
            <a:spLocks noGrp="1"/>
          </p:cNvSpPr>
          <p:nvPr>
            <p:ph type="sldNum" sz="quarter" idx="4"/>
          </p:nvPr>
        </p:nvSpPr>
        <p:spPr>
          <a:xfrm>
            <a:off x="8277746" y="4805100"/>
            <a:ext cx="397942" cy="338400"/>
          </a:xfrm>
          <a:prstGeom prst="rect">
            <a:avLst/>
          </a:prstGeom>
        </p:spPr>
        <p:txBody>
          <a:bodyPr lIns="0" tIns="0" rIns="0" bIns="0" anchor="ctr" anchorCtr="0"/>
          <a:lstStyle>
            <a:lvl1pPr algn="r" fontAlgn="auto">
              <a:spcBef>
                <a:spcPts val="0"/>
              </a:spcBef>
              <a:spcAft>
                <a:spcPts val="0"/>
              </a:spcAft>
              <a:defRPr sz="1100" b="1" smtClean="0">
                <a:solidFill>
                  <a:schemeClr val="tx2"/>
                </a:solidFill>
                <a:latin typeface="+mn-lt"/>
                <a:ea typeface="+mn-ea"/>
                <a:cs typeface="+mn-cs"/>
              </a:defRPr>
            </a:lvl1pPr>
          </a:lstStyle>
          <a:p>
            <a:pPr>
              <a:defRPr/>
            </a:pPr>
            <a:fld id="{D6B83002-ECEB-0C40-A030-3DB9BAA290C8}" type="slidenum">
              <a:rPr lang="de-DE" smtClean="0"/>
              <a:pPr>
                <a:defRPr/>
              </a:pPr>
              <a:t>‹Nr.›</a:t>
            </a:fld>
            <a:endParaRPr lang="de-DE" dirty="0"/>
          </a:p>
        </p:txBody>
      </p:sp>
      <p:sp>
        <p:nvSpPr>
          <p:cNvPr id="10" name="Rechteck 9"/>
          <p:cNvSpPr/>
          <p:nvPr userDrawn="1"/>
        </p:nvSpPr>
        <p:spPr>
          <a:xfrm>
            <a:off x="0" y="0"/>
            <a:ext cx="9144000" cy="72000"/>
          </a:xfrm>
          <a:prstGeom prst="rect">
            <a:avLst/>
          </a:prstGeom>
          <a:solidFill>
            <a:schemeClr val="tx2"/>
          </a:solidFill>
        </p:spPr>
        <p:txBody>
          <a:bodyPr wrap="square" lIns="0" tIns="0" rIns="0" bIns="0" rtlCol="0" anchor="ctr">
            <a:spAutoFit/>
          </a:bodyPr>
          <a:lstStyle/>
          <a:p>
            <a:pPr algn="ctr"/>
            <a:endParaRPr lang="de-DE" b="1" dirty="0"/>
          </a:p>
        </p:txBody>
      </p:sp>
      <p:pic>
        <p:nvPicPr>
          <p:cNvPr id="11" name="Bild 7"/>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477758" y="4922588"/>
            <a:ext cx="2081406" cy="108000"/>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5" r:id="rId3"/>
    <p:sldLayoutId id="2147483698" r:id="rId4"/>
    <p:sldLayoutId id="2147483699" r:id="rId5"/>
    <p:sldLayoutId id="2147483690" r:id="rId6"/>
    <p:sldLayoutId id="2147483692" r:id="rId7"/>
    <p:sldLayoutId id="2147483697" r:id="rId8"/>
    <p:sldLayoutId id="2147483700" r:id="rId9"/>
    <p:sldLayoutId id="2147483701" r:id="rId10"/>
    <p:sldLayoutId id="2147483693" r:id="rId11"/>
    <p:sldLayoutId id="2147483696" r:id="rId12"/>
    <p:sldLayoutId id="2147483703" r:id="rId13"/>
    <p:sldLayoutId id="2147483704" r:id="rId14"/>
  </p:sldLayoutIdLst>
  <p:hf hdr="0" dt="0"/>
  <p:txStyles>
    <p:titleStyle>
      <a:lvl1pPr algn="l" defTabSz="457200" rtl="0" eaLnBrk="1" fontAlgn="base" hangingPunct="1">
        <a:lnSpc>
          <a:spcPts val="2800"/>
        </a:lnSpc>
        <a:spcBef>
          <a:spcPct val="0"/>
        </a:spcBef>
        <a:spcAft>
          <a:spcPct val="0"/>
        </a:spcAft>
        <a:defRPr sz="2400" b="1" i="0" kern="1200">
          <a:solidFill>
            <a:schemeClr val="bg2"/>
          </a:solidFill>
          <a:latin typeface="Georgia"/>
          <a:ea typeface="ＭＳ Ｐゴシック" charset="0"/>
          <a:cs typeface="Georgia"/>
        </a:defRPr>
      </a:lvl1pPr>
      <a:lvl2pPr algn="l" defTabSz="457200" rtl="0" eaLnBrk="1" fontAlgn="base" hangingPunct="1">
        <a:spcBef>
          <a:spcPct val="0"/>
        </a:spcBef>
        <a:spcAft>
          <a:spcPct val="0"/>
        </a:spcAft>
        <a:defRPr sz="2500">
          <a:solidFill>
            <a:schemeClr val="bg2"/>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2500">
          <a:solidFill>
            <a:schemeClr val="bg2"/>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2500">
          <a:solidFill>
            <a:schemeClr val="bg2"/>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2500">
          <a:solidFill>
            <a:schemeClr val="bg2"/>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2500">
          <a:solidFill>
            <a:schemeClr val="bg2"/>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500">
          <a:solidFill>
            <a:schemeClr val="bg2"/>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500">
          <a:solidFill>
            <a:schemeClr val="bg2"/>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500">
          <a:solidFill>
            <a:schemeClr val="bg2"/>
          </a:solidFill>
          <a:latin typeface="Arial" charset="0"/>
          <a:ea typeface="ＭＳ Ｐゴシック" charset="0"/>
          <a:cs typeface="ＭＳ Ｐゴシック" charset="0"/>
        </a:defRPr>
      </a:lvl9pPr>
    </p:titleStyle>
    <p:bodyStyle>
      <a:lvl1pPr marL="0" indent="0" algn="l" defTabSz="457200" rtl="0" eaLnBrk="1" fontAlgn="base" hangingPunct="1">
        <a:lnSpc>
          <a:spcPts val="2160"/>
        </a:lnSpc>
        <a:spcBef>
          <a:spcPts val="0"/>
        </a:spcBef>
        <a:spcAft>
          <a:spcPct val="0"/>
        </a:spcAft>
        <a:buFont typeface="Arial" charset="0"/>
        <a:buNone/>
        <a:defRPr kern="1200">
          <a:solidFill>
            <a:schemeClr val="tx1"/>
          </a:solidFill>
          <a:latin typeface="+mn-lt"/>
          <a:ea typeface="ＭＳ Ｐゴシック" charset="0"/>
          <a:cs typeface="ＭＳ Ｐゴシック" charset="0"/>
        </a:defRPr>
      </a:lvl1pPr>
      <a:lvl2pPr marL="457200" indent="0" algn="l" defTabSz="457200" rtl="0" eaLnBrk="1" fontAlgn="base" hangingPunct="1">
        <a:lnSpc>
          <a:spcPts val="1920"/>
        </a:lnSpc>
        <a:spcBef>
          <a:spcPts val="0"/>
        </a:spcBef>
        <a:spcAft>
          <a:spcPct val="0"/>
        </a:spcAft>
        <a:buFont typeface="Arial" charset="0"/>
        <a:buNone/>
        <a:defRPr sz="1600" kern="1200">
          <a:solidFill>
            <a:schemeClr val="tx1"/>
          </a:solidFill>
          <a:latin typeface="+mn-lt"/>
          <a:ea typeface="ＭＳ Ｐゴシック" charset="0"/>
          <a:cs typeface="+mn-cs"/>
        </a:defRPr>
      </a:lvl2pPr>
      <a:lvl3pPr marL="914400" indent="0" algn="l" defTabSz="457200" rtl="0" eaLnBrk="1" fontAlgn="base" hangingPunct="1">
        <a:lnSpc>
          <a:spcPts val="1680"/>
        </a:lnSpc>
        <a:spcBef>
          <a:spcPts val="0"/>
        </a:spcBef>
        <a:spcAft>
          <a:spcPct val="0"/>
        </a:spcAft>
        <a:buFont typeface="Arial" charset="0"/>
        <a:buNone/>
        <a:defRPr sz="1400" kern="1200">
          <a:solidFill>
            <a:schemeClr val="tx1"/>
          </a:solidFill>
          <a:latin typeface="+mn-lt"/>
          <a:ea typeface="ＭＳ Ｐゴシック" charset="0"/>
          <a:cs typeface="+mn-cs"/>
        </a:defRPr>
      </a:lvl3pPr>
      <a:lvl4pPr marL="1371600" indent="0" algn="l" defTabSz="457200" rtl="0" eaLnBrk="1" fontAlgn="base" hangingPunct="1">
        <a:lnSpc>
          <a:spcPts val="1680"/>
        </a:lnSpc>
        <a:spcBef>
          <a:spcPts val="0"/>
        </a:spcBef>
        <a:spcAft>
          <a:spcPct val="0"/>
        </a:spcAft>
        <a:buFont typeface="Arial" charset="0"/>
        <a:buNone/>
        <a:defRPr sz="1400" kern="1200">
          <a:solidFill>
            <a:schemeClr val="tx1"/>
          </a:solidFill>
          <a:latin typeface="+mn-lt"/>
          <a:ea typeface="ＭＳ Ｐゴシック" charset="0"/>
          <a:cs typeface="+mn-cs"/>
        </a:defRPr>
      </a:lvl4pPr>
      <a:lvl5pPr marL="1828800" indent="0" algn="l" defTabSz="457200" rtl="0" eaLnBrk="1" fontAlgn="base" hangingPunct="1">
        <a:lnSpc>
          <a:spcPts val="1680"/>
        </a:lnSpc>
        <a:spcBef>
          <a:spcPts val="0"/>
        </a:spcBef>
        <a:spcAft>
          <a:spcPct val="0"/>
        </a:spcAft>
        <a:buFont typeface="Arial" charset="0"/>
        <a:buNone/>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58" userDrawn="1">
          <p15:clr>
            <a:srgbClr val="F26B43"/>
          </p15:clr>
        </p15:guide>
        <p15:guide id="2" pos="2789" userDrawn="1">
          <p15:clr>
            <a:srgbClr val="F26B43"/>
          </p15:clr>
        </p15:guide>
        <p15:guide id="3" pos="930" userDrawn="1">
          <p15:clr>
            <a:srgbClr val="F26B43"/>
          </p15:clr>
        </p15:guide>
        <p15:guide id="4" pos="295" userDrawn="1">
          <p15:clr>
            <a:srgbClr val="F26B43"/>
          </p15:clr>
        </p15:guide>
        <p15:guide id="5" pos="5465" userDrawn="1">
          <p15:clr>
            <a:srgbClr val="F26B43"/>
          </p15:clr>
        </p15:guide>
        <p15:guide id="6" orient="horz" pos="305" userDrawn="1">
          <p15:clr>
            <a:srgbClr val="F26B43"/>
          </p15:clr>
        </p15:guide>
        <p15:guide id="7" orient="horz" pos="3026" userDrawn="1">
          <p15:clr>
            <a:srgbClr val="F26B43"/>
          </p15:clr>
        </p15:guide>
        <p15:guide id="8" orient="horz" pos="2890" userDrawn="1">
          <p15:clr>
            <a:srgbClr val="F26B43"/>
          </p15:clr>
        </p15:guide>
        <p15:guide id="9" pos="297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2.jpeg"/><Relationship Id="rId7"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53.jpeg"/><Relationship Id="rId9" Type="http://schemas.openxmlformats.org/officeDocument/2006/relationships/image" Target="../media/image56.jpeg"/></Relationships>
</file>

<file path=ppt/slides/_rels/slide1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7.jpeg"/><Relationship Id="rId7"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1.jpeg"/><Relationship Id="rId7"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62.jpeg"/><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14.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9.png"/><Relationship Id="rId4" Type="http://schemas.openxmlformats.org/officeDocument/2006/relationships/image" Target="../media/image73.jpeg"/><Relationship Id="rId9"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28.sv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7.png"/><Relationship Id="rId2" Type="http://schemas.openxmlformats.org/officeDocument/2006/relationships/image" Target="../media/image14.jpeg"/><Relationship Id="rId16" Type="http://schemas.openxmlformats.org/officeDocument/2006/relationships/hyperlink" Target="https://hanova.de/bauprojekte/neubauprojekte" TargetMode="External"/><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10.png"/><Relationship Id="rId10" Type="http://schemas.openxmlformats.org/officeDocument/2006/relationships/image" Target="../media/image22.jpeg"/><Relationship Id="rId19" Type="http://schemas.openxmlformats.org/officeDocument/2006/relationships/image" Target="../media/image29.pn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p:txBody>
          <a:bodyPr/>
          <a:lstStyle/>
          <a:p>
            <a:pPr>
              <a:defRPr/>
            </a:pPr>
            <a:fld id="{D6B83002-ECEB-0C40-A030-3DB9BAA290C8}" type="slidenum">
              <a:rPr lang="de-DE" smtClean="0"/>
              <a:pPr>
                <a:defRPr/>
              </a:pPr>
              <a:t>1</a:t>
            </a:fld>
            <a:endParaRPr lang="de-DE" dirty="0"/>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08" y="51470"/>
            <a:ext cx="9144001" cy="4753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prechblase: rechteckig 7">
            <a:extLst>
              <a:ext uri="{FF2B5EF4-FFF2-40B4-BE49-F238E27FC236}">
                <a16:creationId xmlns:a16="http://schemas.microsoft.com/office/drawing/2014/main" id="{66A821D6-F97E-414A-8706-9772C8EA9EB2}"/>
              </a:ext>
            </a:extLst>
          </p:cNvPr>
          <p:cNvSpPr/>
          <p:nvPr/>
        </p:nvSpPr>
        <p:spPr>
          <a:xfrm>
            <a:off x="323528" y="483518"/>
            <a:ext cx="3804050" cy="1542069"/>
          </a:xfrm>
          <a:prstGeom prst="wedgeRectCallout">
            <a:avLst>
              <a:gd name="adj1" fmla="val 21233"/>
              <a:gd name="adj2" fmla="val 81138"/>
            </a:avLst>
          </a:prstGeom>
          <a:solidFill>
            <a:schemeClr val="tx2"/>
          </a:solidFill>
        </p:spPr>
        <p:txBody>
          <a:bodyPr wrap="square" lIns="0" tIns="0" rIns="0" bIns="0" rtlCol="0" anchor="ctr">
            <a:spAutoFit/>
          </a:bodyPr>
          <a:lstStyle/>
          <a:p>
            <a:pPr algn="ctr"/>
            <a:endParaRPr lang="de-DE" b="1" dirty="0"/>
          </a:p>
        </p:txBody>
      </p:sp>
      <p:pic>
        <p:nvPicPr>
          <p:cNvPr id="10" name="Grafik 9">
            <a:extLst>
              <a:ext uri="{FF2B5EF4-FFF2-40B4-BE49-F238E27FC236}">
                <a16:creationId xmlns:a16="http://schemas.microsoft.com/office/drawing/2014/main" id="{3ED3C06F-4EA2-4D4B-B6CF-865A9EE118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7538" y="195486"/>
            <a:ext cx="755576" cy="755576"/>
          </a:xfrm>
          <a:prstGeom prst="rect">
            <a:avLst/>
          </a:prstGeom>
        </p:spPr>
      </p:pic>
      <p:sp>
        <p:nvSpPr>
          <p:cNvPr id="12" name="Titel 1">
            <a:extLst>
              <a:ext uri="{FF2B5EF4-FFF2-40B4-BE49-F238E27FC236}">
                <a16:creationId xmlns:a16="http://schemas.microsoft.com/office/drawing/2014/main" id="{D69CE72A-994A-4F96-9694-457CE700D67C}"/>
              </a:ext>
            </a:extLst>
          </p:cNvPr>
          <p:cNvSpPr>
            <a:spLocks noGrp="1"/>
          </p:cNvSpPr>
          <p:nvPr>
            <p:ph type="title"/>
          </p:nvPr>
        </p:nvSpPr>
        <p:spPr>
          <a:xfrm>
            <a:off x="599186" y="861306"/>
            <a:ext cx="3528392" cy="755576"/>
          </a:xfrm>
        </p:spPr>
        <p:txBody>
          <a:bodyPr/>
          <a:lstStyle/>
          <a:p>
            <a:pPr>
              <a:lnSpc>
                <a:spcPts val="3100"/>
              </a:lnSpc>
            </a:pPr>
            <a:r>
              <a:rPr lang="de-DE" sz="2200" dirty="0">
                <a:solidFill>
                  <a:schemeClr val="bg2"/>
                </a:solidFill>
              </a:rPr>
              <a:t>Herzlich </a:t>
            </a:r>
            <a:r>
              <a:rPr lang="de-DE" sz="2200" dirty="0">
                <a:solidFill>
                  <a:schemeClr val="bg1"/>
                </a:solidFill>
                <a:latin typeface="+mj-lt"/>
              </a:rPr>
              <a:t>willkommen</a:t>
            </a:r>
            <a:br>
              <a:rPr lang="de-DE" sz="2200" dirty="0"/>
            </a:br>
            <a:r>
              <a:rPr lang="de-DE" sz="1800" dirty="0">
                <a:latin typeface="+mj-lt"/>
              </a:rPr>
              <a:t>›› zum </a:t>
            </a:r>
            <a:r>
              <a:rPr lang="de-DE" sz="1800" dirty="0" err="1">
                <a:latin typeface="+mj-lt"/>
              </a:rPr>
              <a:t>Canarisweg</a:t>
            </a:r>
            <a:r>
              <a:rPr lang="de-DE" sz="1800" dirty="0">
                <a:latin typeface="+mj-lt"/>
              </a:rPr>
              <a:t>!</a:t>
            </a:r>
          </a:p>
        </p:txBody>
      </p:sp>
    </p:spTree>
    <p:extLst>
      <p:ext uri="{BB962C8B-B14F-4D97-AF65-F5344CB8AC3E}">
        <p14:creationId xmlns:p14="http://schemas.microsoft.com/office/powerpoint/2010/main" val="3737966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9ACA6500-CF61-41C5-94B6-5CB20838D6D3" descr="9ACA6500-CF61-41C5-94B6-5CB20838D6D3">
            <a:extLst>
              <a:ext uri="{FF2B5EF4-FFF2-40B4-BE49-F238E27FC236}">
                <a16:creationId xmlns:a16="http://schemas.microsoft.com/office/drawing/2014/main" id="{F9ED594F-C1D6-4C6E-95B9-5F369BD51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470"/>
            <a:ext cx="9144000" cy="474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2EB6ABB9-228F-4F1C-BE5E-C1CCB82FA9D9}"/>
              </a:ext>
            </a:extLst>
          </p:cNvPr>
          <p:cNvSpPr>
            <a:spLocks noGrp="1"/>
          </p:cNvSpPr>
          <p:nvPr>
            <p:ph type="title"/>
          </p:nvPr>
        </p:nvSpPr>
        <p:spPr/>
        <p:txBody>
          <a:bodyPr/>
          <a:lstStyle/>
          <a:p>
            <a:r>
              <a:rPr lang="de-DE" dirty="0"/>
              <a:t>Urbanität </a:t>
            </a:r>
            <a:r>
              <a:rPr lang="de-DE" dirty="0">
                <a:solidFill>
                  <a:schemeClr val="tx2"/>
                </a:solidFill>
                <a:latin typeface="+mn-lt"/>
              </a:rPr>
              <a:t>durch Dichte</a:t>
            </a:r>
            <a:endParaRPr lang="de-DE" dirty="0"/>
          </a:p>
        </p:txBody>
      </p:sp>
      <p:sp>
        <p:nvSpPr>
          <p:cNvPr id="4" name="Fußzeilenplatzhalter 3">
            <a:extLst>
              <a:ext uri="{FF2B5EF4-FFF2-40B4-BE49-F238E27FC236}">
                <a16:creationId xmlns:a16="http://schemas.microsoft.com/office/drawing/2014/main" id="{0CF5AE6C-B98A-4CAF-A415-E5539293EB2A}"/>
              </a:ext>
            </a:extLst>
          </p:cNvPr>
          <p:cNvSpPr>
            <a:spLocks noGrp="1"/>
          </p:cNvSpPr>
          <p:nvPr>
            <p:ph type="ftr" sz="quarter" idx="10"/>
          </p:nvPr>
        </p:nvSpPr>
        <p:spPr/>
        <p:txBody>
          <a:bodyPr/>
          <a:lstStyle/>
          <a:p>
            <a:pPr>
              <a:defRPr/>
            </a:pPr>
            <a:r>
              <a:rPr lang="de-DE" dirty="0"/>
              <a:t>hanova </a:t>
            </a:r>
            <a:r>
              <a:rPr lang="de-DE" dirty="0" err="1"/>
              <a:t>Canarisweg</a:t>
            </a:r>
            <a:endParaRPr lang="de-DE" dirty="0"/>
          </a:p>
        </p:txBody>
      </p:sp>
      <p:sp>
        <p:nvSpPr>
          <p:cNvPr id="5" name="Foliennummernplatzhalter 4">
            <a:extLst>
              <a:ext uri="{FF2B5EF4-FFF2-40B4-BE49-F238E27FC236}">
                <a16:creationId xmlns:a16="http://schemas.microsoft.com/office/drawing/2014/main" id="{B53C7E0B-F2B5-4F28-AC70-01C74B378B1F}"/>
              </a:ext>
            </a:extLst>
          </p:cNvPr>
          <p:cNvSpPr>
            <a:spLocks noGrp="1"/>
          </p:cNvSpPr>
          <p:nvPr>
            <p:ph type="sldNum" sz="quarter" idx="11"/>
          </p:nvPr>
        </p:nvSpPr>
        <p:spPr/>
        <p:txBody>
          <a:bodyPr/>
          <a:lstStyle/>
          <a:p>
            <a:pPr>
              <a:defRPr/>
            </a:pPr>
            <a:fld id="{D6B83002-ECEB-0C40-A030-3DB9BAA290C8}" type="slidenum">
              <a:rPr lang="de-DE" smtClean="0"/>
              <a:pPr>
                <a:defRPr/>
              </a:pPr>
              <a:t>10</a:t>
            </a:fld>
            <a:endParaRPr lang="de-DE" dirty="0"/>
          </a:p>
        </p:txBody>
      </p:sp>
    </p:spTree>
    <p:extLst>
      <p:ext uri="{BB962C8B-B14F-4D97-AF65-F5344CB8AC3E}">
        <p14:creationId xmlns:p14="http://schemas.microsoft.com/office/powerpoint/2010/main" val="1496033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6ABB9-228F-4F1C-BE5E-C1CCB82FA9D9}"/>
              </a:ext>
            </a:extLst>
          </p:cNvPr>
          <p:cNvSpPr>
            <a:spLocks noGrp="1"/>
          </p:cNvSpPr>
          <p:nvPr>
            <p:ph type="title"/>
          </p:nvPr>
        </p:nvSpPr>
        <p:spPr/>
        <p:txBody>
          <a:bodyPr/>
          <a:lstStyle/>
          <a:p>
            <a:r>
              <a:rPr lang="de-DE" dirty="0"/>
              <a:t>Beispiel </a:t>
            </a:r>
            <a:r>
              <a:rPr lang="de-DE" dirty="0" err="1">
                <a:solidFill>
                  <a:schemeClr val="tx2"/>
                </a:solidFill>
                <a:latin typeface="+mn-lt"/>
              </a:rPr>
              <a:t>Canarisweg</a:t>
            </a:r>
            <a:endParaRPr lang="de-DE" dirty="0"/>
          </a:p>
        </p:txBody>
      </p:sp>
      <p:sp>
        <p:nvSpPr>
          <p:cNvPr id="4" name="Fußzeilenplatzhalter 3">
            <a:extLst>
              <a:ext uri="{FF2B5EF4-FFF2-40B4-BE49-F238E27FC236}">
                <a16:creationId xmlns:a16="http://schemas.microsoft.com/office/drawing/2014/main" id="{0CF5AE6C-B98A-4CAF-A415-E5539293EB2A}"/>
              </a:ext>
            </a:extLst>
          </p:cNvPr>
          <p:cNvSpPr>
            <a:spLocks noGrp="1"/>
          </p:cNvSpPr>
          <p:nvPr>
            <p:ph type="ftr" sz="quarter" idx="10"/>
          </p:nvPr>
        </p:nvSpPr>
        <p:spPr/>
        <p:txBody>
          <a:bodyPr/>
          <a:lstStyle/>
          <a:p>
            <a:pPr>
              <a:defRPr/>
            </a:pPr>
            <a:r>
              <a:rPr lang="de-DE" dirty="0"/>
              <a:t>hanova </a:t>
            </a:r>
            <a:r>
              <a:rPr lang="de-DE" dirty="0" err="1"/>
              <a:t>Canarisweg</a:t>
            </a:r>
            <a:endParaRPr lang="de-DE" dirty="0"/>
          </a:p>
        </p:txBody>
      </p:sp>
      <p:sp>
        <p:nvSpPr>
          <p:cNvPr id="5" name="Foliennummernplatzhalter 4">
            <a:extLst>
              <a:ext uri="{FF2B5EF4-FFF2-40B4-BE49-F238E27FC236}">
                <a16:creationId xmlns:a16="http://schemas.microsoft.com/office/drawing/2014/main" id="{B53C7E0B-F2B5-4F28-AC70-01C74B378B1F}"/>
              </a:ext>
            </a:extLst>
          </p:cNvPr>
          <p:cNvSpPr>
            <a:spLocks noGrp="1"/>
          </p:cNvSpPr>
          <p:nvPr>
            <p:ph type="sldNum" sz="quarter" idx="11"/>
          </p:nvPr>
        </p:nvSpPr>
        <p:spPr/>
        <p:txBody>
          <a:bodyPr/>
          <a:lstStyle/>
          <a:p>
            <a:pPr>
              <a:defRPr/>
            </a:pPr>
            <a:fld id="{D6B83002-ECEB-0C40-A030-3DB9BAA290C8}" type="slidenum">
              <a:rPr lang="de-DE" smtClean="0"/>
              <a:pPr>
                <a:defRPr/>
              </a:pPr>
              <a:t>11</a:t>
            </a:fld>
            <a:endParaRPr lang="de-DE" dirty="0"/>
          </a:p>
        </p:txBody>
      </p:sp>
      <p:sp>
        <p:nvSpPr>
          <p:cNvPr id="8" name="object 6">
            <a:extLst>
              <a:ext uri="{FF2B5EF4-FFF2-40B4-BE49-F238E27FC236}">
                <a16:creationId xmlns:a16="http://schemas.microsoft.com/office/drawing/2014/main" id="{94B3CF83-4E8E-4499-A3E3-21B30E48CEA5}"/>
              </a:ext>
            </a:extLst>
          </p:cNvPr>
          <p:cNvSpPr/>
          <p:nvPr/>
        </p:nvSpPr>
        <p:spPr>
          <a:xfrm>
            <a:off x="683568" y="1203324"/>
            <a:ext cx="3724911" cy="3510239"/>
          </a:xfrm>
          <a:prstGeom prst="rect">
            <a:avLst/>
          </a:prstGeom>
          <a:blipFill>
            <a:blip r:embed="rId3" cstate="print"/>
            <a:stretch>
              <a:fillRect t="1" b="-25593"/>
            </a:stretch>
          </a:blipFill>
        </p:spPr>
        <p:txBody>
          <a:bodyPr wrap="square" lIns="0" tIns="0" rIns="0" bIns="0" rtlCol="0"/>
          <a:lstStyle/>
          <a:p>
            <a:endParaRPr/>
          </a:p>
        </p:txBody>
      </p:sp>
      <p:sp>
        <p:nvSpPr>
          <p:cNvPr id="9" name="object 7">
            <a:extLst>
              <a:ext uri="{FF2B5EF4-FFF2-40B4-BE49-F238E27FC236}">
                <a16:creationId xmlns:a16="http://schemas.microsoft.com/office/drawing/2014/main" id="{EA1DD284-AA65-4230-A0D3-F96D194258A2}"/>
              </a:ext>
            </a:extLst>
          </p:cNvPr>
          <p:cNvSpPr/>
          <p:nvPr/>
        </p:nvSpPr>
        <p:spPr>
          <a:xfrm>
            <a:off x="5370082" y="2427734"/>
            <a:ext cx="3234366" cy="2196738"/>
          </a:xfrm>
          <a:prstGeom prst="rect">
            <a:avLst/>
          </a:prstGeom>
          <a:blipFill>
            <a:blip r:embed="rId4" cstate="print"/>
            <a:stretch>
              <a:fillRect/>
            </a:stretch>
          </a:blipFill>
        </p:spPr>
        <p:txBody>
          <a:bodyPr wrap="square" lIns="0" tIns="0" rIns="0" bIns="0" rtlCol="0"/>
          <a:lstStyle/>
          <a:p>
            <a:endParaRPr/>
          </a:p>
        </p:txBody>
      </p:sp>
      <p:sp>
        <p:nvSpPr>
          <p:cNvPr id="10" name="object 8">
            <a:extLst>
              <a:ext uri="{FF2B5EF4-FFF2-40B4-BE49-F238E27FC236}">
                <a16:creationId xmlns:a16="http://schemas.microsoft.com/office/drawing/2014/main" id="{85168C41-0A52-4DE8-9FF2-F98352A25D7E}"/>
              </a:ext>
            </a:extLst>
          </p:cNvPr>
          <p:cNvSpPr txBox="1"/>
          <p:nvPr/>
        </p:nvSpPr>
        <p:spPr>
          <a:xfrm>
            <a:off x="5364088" y="310169"/>
            <a:ext cx="3724910" cy="2096087"/>
          </a:xfrm>
          <a:prstGeom prst="rect">
            <a:avLst/>
          </a:prstGeom>
        </p:spPr>
        <p:txBody>
          <a:bodyPr vert="horz" wrap="square" lIns="0" tIns="155575" rIns="0" bIns="0" rtlCol="0">
            <a:spAutoFit/>
          </a:bodyPr>
          <a:lstStyle/>
          <a:p>
            <a:pPr marL="12700" marR="5080">
              <a:lnSpc>
                <a:spcPct val="99700"/>
              </a:lnSpc>
              <a:spcBef>
                <a:spcPts val="1280"/>
              </a:spcBef>
            </a:pPr>
            <a:r>
              <a:rPr sz="1800" dirty="0">
                <a:solidFill>
                  <a:srgbClr val="333333"/>
                </a:solidFill>
                <a:latin typeface="Verdana"/>
                <a:cs typeface="Verdana"/>
              </a:rPr>
              <a:t>Der </a:t>
            </a:r>
            <a:r>
              <a:rPr sz="1800" spc="-5" dirty="0">
                <a:solidFill>
                  <a:srgbClr val="333333"/>
                </a:solidFill>
                <a:latin typeface="Verdana"/>
                <a:cs typeface="Verdana"/>
              </a:rPr>
              <a:t>Canarisweg </a:t>
            </a:r>
            <a:r>
              <a:rPr sz="1800" dirty="0">
                <a:solidFill>
                  <a:srgbClr val="333333"/>
                </a:solidFill>
                <a:latin typeface="Verdana"/>
                <a:cs typeface="Verdana"/>
              </a:rPr>
              <a:t>im  </a:t>
            </a:r>
            <a:r>
              <a:rPr sz="1800" spc="-5" dirty="0">
                <a:solidFill>
                  <a:srgbClr val="333333"/>
                </a:solidFill>
                <a:latin typeface="Verdana"/>
                <a:cs typeface="Verdana"/>
              </a:rPr>
              <a:t>hannoverschen </a:t>
            </a:r>
            <a:r>
              <a:rPr sz="1800" dirty="0">
                <a:solidFill>
                  <a:srgbClr val="333333"/>
                </a:solidFill>
                <a:latin typeface="Verdana"/>
                <a:cs typeface="Verdana"/>
              </a:rPr>
              <a:t>Stadtteil  </a:t>
            </a:r>
            <a:r>
              <a:rPr sz="1800" spc="-5" dirty="0">
                <a:solidFill>
                  <a:srgbClr val="333333"/>
                </a:solidFill>
                <a:latin typeface="Verdana"/>
                <a:cs typeface="Verdana"/>
              </a:rPr>
              <a:t>Mühlenberg </a:t>
            </a:r>
            <a:r>
              <a:rPr sz="1800" dirty="0">
                <a:solidFill>
                  <a:srgbClr val="333333"/>
                </a:solidFill>
                <a:latin typeface="Verdana"/>
                <a:cs typeface="Verdana"/>
              </a:rPr>
              <a:t>ist ein  </a:t>
            </a:r>
            <a:r>
              <a:rPr sz="1800" spc="-10" dirty="0">
                <a:solidFill>
                  <a:srgbClr val="333333"/>
                </a:solidFill>
                <a:latin typeface="Verdana"/>
                <a:cs typeface="Verdana"/>
              </a:rPr>
              <a:t>Wohnquartier </a:t>
            </a:r>
            <a:r>
              <a:rPr sz="1800" dirty="0">
                <a:solidFill>
                  <a:srgbClr val="333333"/>
                </a:solidFill>
                <a:latin typeface="Verdana"/>
                <a:cs typeface="Verdana"/>
              </a:rPr>
              <a:t>in </a:t>
            </a:r>
            <a:r>
              <a:rPr sz="1800" spc="-5" dirty="0">
                <a:solidFill>
                  <a:srgbClr val="333333"/>
                </a:solidFill>
                <a:latin typeface="Verdana"/>
                <a:cs typeface="Verdana"/>
              </a:rPr>
              <a:t>dem ca. 1.700  Menschen </a:t>
            </a:r>
            <a:r>
              <a:rPr sz="1800" dirty="0">
                <a:solidFill>
                  <a:srgbClr val="333333"/>
                </a:solidFill>
                <a:latin typeface="Verdana"/>
                <a:cs typeface="Verdana"/>
              </a:rPr>
              <a:t>aus </a:t>
            </a:r>
            <a:r>
              <a:rPr sz="1800" spc="-5" dirty="0">
                <a:solidFill>
                  <a:srgbClr val="333333"/>
                </a:solidFill>
                <a:latin typeface="Verdana"/>
                <a:cs typeface="Verdana"/>
              </a:rPr>
              <a:t>über </a:t>
            </a:r>
            <a:r>
              <a:rPr sz="1800" dirty="0">
                <a:solidFill>
                  <a:srgbClr val="333333"/>
                </a:solidFill>
                <a:latin typeface="Verdana"/>
                <a:cs typeface="Verdana"/>
              </a:rPr>
              <a:t>60 </a:t>
            </a:r>
            <a:r>
              <a:rPr sz="1800" spc="-5" dirty="0">
                <a:solidFill>
                  <a:srgbClr val="333333"/>
                </a:solidFill>
                <a:latin typeface="Verdana"/>
                <a:cs typeface="Verdana"/>
              </a:rPr>
              <a:t>Nationen  </a:t>
            </a:r>
            <a:r>
              <a:rPr sz="1800" dirty="0">
                <a:solidFill>
                  <a:srgbClr val="333333"/>
                </a:solidFill>
                <a:latin typeface="Verdana"/>
                <a:cs typeface="Verdana"/>
              </a:rPr>
              <a:t>in </a:t>
            </a:r>
            <a:r>
              <a:rPr sz="1800" spc="-5" dirty="0">
                <a:solidFill>
                  <a:srgbClr val="333333"/>
                </a:solidFill>
                <a:latin typeface="Verdana"/>
                <a:cs typeface="Verdana"/>
              </a:rPr>
              <a:t>friedlicher Nachbarschaft  miteinander</a:t>
            </a:r>
            <a:r>
              <a:rPr sz="1800" spc="-10" dirty="0">
                <a:solidFill>
                  <a:srgbClr val="333333"/>
                </a:solidFill>
                <a:latin typeface="Verdana"/>
                <a:cs typeface="Verdana"/>
              </a:rPr>
              <a:t> </a:t>
            </a:r>
            <a:r>
              <a:rPr sz="1800" spc="-5" dirty="0">
                <a:solidFill>
                  <a:srgbClr val="333333"/>
                </a:solidFill>
                <a:latin typeface="Verdana"/>
                <a:cs typeface="Verdana"/>
              </a:rPr>
              <a:t>leben.</a:t>
            </a:r>
            <a:endParaRPr sz="1800" dirty="0">
              <a:latin typeface="Verdana"/>
              <a:cs typeface="Verdana"/>
            </a:endParaRPr>
          </a:p>
        </p:txBody>
      </p:sp>
    </p:spTree>
    <p:extLst>
      <p:ext uri="{BB962C8B-B14F-4D97-AF65-F5344CB8AC3E}">
        <p14:creationId xmlns:p14="http://schemas.microsoft.com/office/powerpoint/2010/main" val="455737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a:extLst>
              <a:ext uri="{FF2B5EF4-FFF2-40B4-BE49-F238E27FC236}">
                <a16:creationId xmlns:a16="http://schemas.microsoft.com/office/drawing/2014/main" id="{5D83384A-367A-49F3-8563-66BF819B7B1E}"/>
              </a:ext>
            </a:extLst>
          </p:cNvPr>
          <p:cNvSpPr/>
          <p:nvPr/>
        </p:nvSpPr>
        <p:spPr>
          <a:xfrm>
            <a:off x="751012" y="843558"/>
            <a:ext cx="4752528" cy="3956654"/>
          </a:xfrm>
          <a:prstGeom prst="rect">
            <a:avLst/>
          </a:prstGeom>
          <a:blipFill>
            <a:blip r:embed="rId3" cstate="print"/>
            <a:stretch>
              <a:fillRect/>
            </a:stretch>
          </a:blipFill>
        </p:spPr>
        <p:txBody>
          <a:bodyPr wrap="square" lIns="0" tIns="0" rIns="0" bIns="0" rtlCol="0"/>
          <a:lstStyle/>
          <a:p>
            <a:endParaRPr/>
          </a:p>
        </p:txBody>
      </p:sp>
      <p:sp>
        <p:nvSpPr>
          <p:cNvPr id="2" name="Titel 1">
            <a:extLst>
              <a:ext uri="{FF2B5EF4-FFF2-40B4-BE49-F238E27FC236}">
                <a16:creationId xmlns:a16="http://schemas.microsoft.com/office/drawing/2014/main" id="{2EB6ABB9-228F-4F1C-BE5E-C1CCB82FA9D9}"/>
              </a:ext>
            </a:extLst>
          </p:cNvPr>
          <p:cNvSpPr>
            <a:spLocks noGrp="1"/>
          </p:cNvSpPr>
          <p:nvPr>
            <p:ph type="title"/>
          </p:nvPr>
        </p:nvSpPr>
        <p:spPr/>
        <p:txBody>
          <a:bodyPr/>
          <a:lstStyle/>
          <a:p>
            <a:r>
              <a:rPr lang="de-DE" dirty="0"/>
              <a:t>Beispiel </a:t>
            </a:r>
            <a:r>
              <a:rPr lang="de-DE" dirty="0" err="1">
                <a:solidFill>
                  <a:schemeClr val="tx2"/>
                </a:solidFill>
                <a:latin typeface="+mn-lt"/>
              </a:rPr>
              <a:t>Canarisweg</a:t>
            </a:r>
            <a:endParaRPr lang="de-DE" dirty="0"/>
          </a:p>
        </p:txBody>
      </p:sp>
      <p:sp>
        <p:nvSpPr>
          <p:cNvPr id="4" name="Fußzeilenplatzhalter 3">
            <a:extLst>
              <a:ext uri="{FF2B5EF4-FFF2-40B4-BE49-F238E27FC236}">
                <a16:creationId xmlns:a16="http://schemas.microsoft.com/office/drawing/2014/main" id="{0CF5AE6C-B98A-4CAF-A415-E5539293EB2A}"/>
              </a:ext>
            </a:extLst>
          </p:cNvPr>
          <p:cNvSpPr>
            <a:spLocks noGrp="1"/>
          </p:cNvSpPr>
          <p:nvPr>
            <p:ph type="ftr" sz="quarter" idx="10"/>
          </p:nvPr>
        </p:nvSpPr>
        <p:spPr/>
        <p:txBody>
          <a:bodyPr/>
          <a:lstStyle/>
          <a:p>
            <a:pPr>
              <a:defRPr/>
            </a:pPr>
            <a:r>
              <a:rPr lang="de-DE" dirty="0"/>
              <a:t>hanova </a:t>
            </a:r>
            <a:r>
              <a:rPr lang="de-DE" dirty="0" err="1"/>
              <a:t>Canarisweg</a:t>
            </a:r>
            <a:endParaRPr lang="de-DE" dirty="0"/>
          </a:p>
        </p:txBody>
      </p:sp>
      <p:sp>
        <p:nvSpPr>
          <p:cNvPr id="5" name="Foliennummernplatzhalter 4">
            <a:extLst>
              <a:ext uri="{FF2B5EF4-FFF2-40B4-BE49-F238E27FC236}">
                <a16:creationId xmlns:a16="http://schemas.microsoft.com/office/drawing/2014/main" id="{B53C7E0B-F2B5-4F28-AC70-01C74B378B1F}"/>
              </a:ext>
            </a:extLst>
          </p:cNvPr>
          <p:cNvSpPr>
            <a:spLocks noGrp="1"/>
          </p:cNvSpPr>
          <p:nvPr>
            <p:ph type="sldNum" sz="quarter" idx="11"/>
          </p:nvPr>
        </p:nvSpPr>
        <p:spPr/>
        <p:txBody>
          <a:bodyPr/>
          <a:lstStyle/>
          <a:p>
            <a:pPr>
              <a:defRPr/>
            </a:pPr>
            <a:fld id="{D6B83002-ECEB-0C40-A030-3DB9BAA290C8}" type="slidenum">
              <a:rPr lang="de-DE" smtClean="0"/>
              <a:pPr>
                <a:defRPr/>
              </a:pPr>
              <a:t>12</a:t>
            </a:fld>
            <a:endParaRPr lang="de-DE" dirty="0"/>
          </a:p>
        </p:txBody>
      </p:sp>
    </p:spTree>
    <p:extLst>
      <p:ext uri="{BB962C8B-B14F-4D97-AF65-F5344CB8AC3E}">
        <p14:creationId xmlns:p14="http://schemas.microsoft.com/office/powerpoint/2010/main" val="4149065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0CF5AE6C-B98A-4CAF-A415-E5539293EB2A}"/>
              </a:ext>
            </a:extLst>
          </p:cNvPr>
          <p:cNvSpPr>
            <a:spLocks noGrp="1"/>
          </p:cNvSpPr>
          <p:nvPr>
            <p:ph type="ftr" sz="quarter" idx="10"/>
          </p:nvPr>
        </p:nvSpPr>
        <p:spPr/>
        <p:txBody>
          <a:bodyPr/>
          <a:lstStyle/>
          <a:p>
            <a:pPr>
              <a:defRPr/>
            </a:pPr>
            <a:r>
              <a:rPr lang="de-DE" dirty="0"/>
              <a:t>hanova </a:t>
            </a:r>
            <a:r>
              <a:rPr lang="de-DE" dirty="0" err="1"/>
              <a:t>Canarisweg</a:t>
            </a:r>
            <a:endParaRPr lang="de-DE" dirty="0"/>
          </a:p>
        </p:txBody>
      </p:sp>
      <p:sp>
        <p:nvSpPr>
          <p:cNvPr id="5" name="Foliennummernplatzhalter 4">
            <a:extLst>
              <a:ext uri="{FF2B5EF4-FFF2-40B4-BE49-F238E27FC236}">
                <a16:creationId xmlns:a16="http://schemas.microsoft.com/office/drawing/2014/main" id="{B53C7E0B-F2B5-4F28-AC70-01C74B378B1F}"/>
              </a:ext>
            </a:extLst>
          </p:cNvPr>
          <p:cNvSpPr>
            <a:spLocks noGrp="1"/>
          </p:cNvSpPr>
          <p:nvPr>
            <p:ph type="sldNum" sz="quarter" idx="11"/>
          </p:nvPr>
        </p:nvSpPr>
        <p:spPr/>
        <p:txBody>
          <a:bodyPr/>
          <a:lstStyle/>
          <a:p>
            <a:pPr>
              <a:defRPr/>
            </a:pPr>
            <a:fld id="{D6B83002-ECEB-0C40-A030-3DB9BAA290C8}" type="slidenum">
              <a:rPr lang="de-DE" smtClean="0"/>
              <a:pPr>
                <a:defRPr/>
              </a:pPr>
              <a:t>13</a:t>
            </a:fld>
            <a:endParaRPr lang="de-DE" dirty="0"/>
          </a:p>
        </p:txBody>
      </p:sp>
      <p:pic>
        <p:nvPicPr>
          <p:cNvPr id="11" name="Picture 11" descr="DergroßeDeal">
            <a:extLst>
              <a:ext uri="{FF2B5EF4-FFF2-40B4-BE49-F238E27FC236}">
                <a16:creationId xmlns:a16="http://schemas.microsoft.com/office/drawing/2014/main" id="{EA57FE51-11A6-4748-8E86-C151C18E14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39" b="24776"/>
          <a:stretch/>
        </p:blipFill>
        <p:spPr bwMode="auto">
          <a:xfrm>
            <a:off x="-1" y="51471"/>
            <a:ext cx="9144001" cy="474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5">
            <a:extLst>
              <a:ext uri="{FF2B5EF4-FFF2-40B4-BE49-F238E27FC236}">
                <a16:creationId xmlns:a16="http://schemas.microsoft.com/office/drawing/2014/main" id="{57E744DE-C679-49D1-8ADC-50FC75F987E6}"/>
              </a:ext>
            </a:extLst>
          </p:cNvPr>
          <p:cNvSpPr>
            <a:spLocks noGrp="1"/>
          </p:cNvSpPr>
          <p:nvPr>
            <p:ph type="title"/>
          </p:nvPr>
        </p:nvSpPr>
        <p:spPr/>
        <p:txBody>
          <a:bodyPr/>
          <a:lstStyle/>
          <a:p>
            <a:endParaRPr lang="de-DE"/>
          </a:p>
        </p:txBody>
      </p:sp>
    </p:spTree>
    <p:extLst>
      <p:ext uri="{BB962C8B-B14F-4D97-AF65-F5344CB8AC3E}">
        <p14:creationId xmlns:p14="http://schemas.microsoft.com/office/powerpoint/2010/main" val="3218619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6ABB9-228F-4F1C-BE5E-C1CCB82FA9D9}"/>
              </a:ext>
            </a:extLst>
          </p:cNvPr>
          <p:cNvSpPr>
            <a:spLocks noGrp="1"/>
          </p:cNvSpPr>
          <p:nvPr>
            <p:ph type="title"/>
          </p:nvPr>
        </p:nvSpPr>
        <p:spPr/>
        <p:txBody>
          <a:bodyPr/>
          <a:lstStyle/>
          <a:p>
            <a:r>
              <a:rPr lang="de-DE" dirty="0"/>
              <a:t>hanova </a:t>
            </a:r>
            <a:r>
              <a:rPr lang="de-DE" dirty="0" err="1">
                <a:solidFill>
                  <a:schemeClr val="tx2"/>
                </a:solidFill>
                <a:latin typeface="+mn-lt"/>
              </a:rPr>
              <a:t>Canarisweg</a:t>
            </a:r>
            <a:endParaRPr lang="de-DE" dirty="0"/>
          </a:p>
        </p:txBody>
      </p:sp>
      <p:sp>
        <p:nvSpPr>
          <p:cNvPr id="4" name="Fußzeilenplatzhalter 3">
            <a:extLst>
              <a:ext uri="{FF2B5EF4-FFF2-40B4-BE49-F238E27FC236}">
                <a16:creationId xmlns:a16="http://schemas.microsoft.com/office/drawing/2014/main" id="{0CF5AE6C-B98A-4CAF-A415-E5539293EB2A}"/>
              </a:ext>
            </a:extLst>
          </p:cNvPr>
          <p:cNvSpPr>
            <a:spLocks noGrp="1"/>
          </p:cNvSpPr>
          <p:nvPr>
            <p:ph type="ftr" sz="quarter" idx="10"/>
          </p:nvPr>
        </p:nvSpPr>
        <p:spPr/>
        <p:txBody>
          <a:bodyPr/>
          <a:lstStyle/>
          <a:p>
            <a:pPr>
              <a:defRPr/>
            </a:pPr>
            <a:r>
              <a:rPr lang="de-DE" dirty="0"/>
              <a:t>hanova </a:t>
            </a:r>
            <a:r>
              <a:rPr lang="de-DE" dirty="0" err="1"/>
              <a:t>Canarisweg</a:t>
            </a:r>
            <a:endParaRPr lang="de-DE" dirty="0"/>
          </a:p>
        </p:txBody>
      </p:sp>
      <p:sp>
        <p:nvSpPr>
          <p:cNvPr id="5" name="Foliennummernplatzhalter 4">
            <a:extLst>
              <a:ext uri="{FF2B5EF4-FFF2-40B4-BE49-F238E27FC236}">
                <a16:creationId xmlns:a16="http://schemas.microsoft.com/office/drawing/2014/main" id="{B53C7E0B-F2B5-4F28-AC70-01C74B378B1F}"/>
              </a:ext>
            </a:extLst>
          </p:cNvPr>
          <p:cNvSpPr>
            <a:spLocks noGrp="1"/>
          </p:cNvSpPr>
          <p:nvPr>
            <p:ph type="sldNum" sz="quarter" idx="11"/>
          </p:nvPr>
        </p:nvSpPr>
        <p:spPr/>
        <p:txBody>
          <a:bodyPr/>
          <a:lstStyle/>
          <a:p>
            <a:pPr>
              <a:defRPr/>
            </a:pPr>
            <a:fld id="{D6B83002-ECEB-0C40-A030-3DB9BAA290C8}" type="slidenum">
              <a:rPr lang="de-DE" smtClean="0"/>
              <a:pPr>
                <a:defRPr/>
              </a:pPr>
              <a:t>14</a:t>
            </a:fld>
            <a:endParaRPr lang="de-DE" dirty="0"/>
          </a:p>
        </p:txBody>
      </p:sp>
      <p:sp>
        <p:nvSpPr>
          <p:cNvPr id="9" name="Pfeil: Fünfeck 8">
            <a:extLst>
              <a:ext uri="{FF2B5EF4-FFF2-40B4-BE49-F238E27FC236}">
                <a16:creationId xmlns:a16="http://schemas.microsoft.com/office/drawing/2014/main" id="{D0F9BB8D-C825-40C2-B3B9-B77B229A7895}"/>
              </a:ext>
            </a:extLst>
          </p:cNvPr>
          <p:cNvSpPr/>
          <p:nvPr/>
        </p:nvSpPr>
        <p:spPr>
          <a:xfrm>
            <a:off x="468313" y="1203325"/>
            <a:ext cx="575295" cy="360313"/>
          </a:xfrm>
          <a:prstGeom prst="homePlate">
            <a:avLst/>
          </a:prstGeom>
          <a:solidFill>
            <a:schemeClr val="tx2"/>
          </a:solidFill>
        </p:spPr>
        <p:txBody>
          <a:bodyPr wrap="square" lIns="0" tIns="0" rIns="0" bIns="0" rtlCol="0" anchor="ctr">
            <a:spAutoFit/>
          </a:bodyPr>
          <a:lstStyle/>
          <a:p>
            <a:pPr algn="ctr"/>
            <a:endParaRPr lang="de-DE" b="1" dirty="0"/>
          </a:p>
        </p:txBody>
      </p:sp>
      <p:sp>
        <p:nvSpPr>
          <p:cNvPr id="10" name="Rechteck 9">
            <a:extLst>
              <a:ext uri="{FF2B5EF4-FFF2-40B4-BE49-F238E27FC236}">
                <a16:creationId xmlns:a16="http://schemas.microsoft.com/office/drawing/2014/main" id="{6494A851-5A91-4DD2-98C6-47876FF5F485}"/>
              </a:ext>
            </a:extLst>
          </p:cNvPr>
          <p:cNvSpPr/>
          <p:nvPr/>
        </p:nvSpPr>
        <p:spPr>
          <a:xfrm>
            <a:off x="1115615" y="1209753"/>
            <a:ext cx="5904657" cy="338554"/>
          </a:xfrm>
          <a:prstGeom prst="rect">
            <a:avLst/>
          </a:prstGeom>
        </p:spPr>
        <p:txBody>
          <a:bodyPr wrap="square">
            <a:spAutoFit/>
          </a:bodyPr>
          <a:lstStyle/>
          <a:p>
            <a:r>
              <a:rPr lang="de-DE" sz="1600" b="1" dirty="0">
                <a:solidFill>
                  <a:schemeClr val="bg2"/>
                </a:solidFill>
                <a:cs typeface="GT Haptik Regular" panose="02000505000000020003" pitchFamily="50" charset="0"/>
              </a:rPr>
              <a:t>…seit langem unser Thema:</a:t>
            </a:r>
            <a:endParaRPr lang="de-DE" sz="1600" b="1" dirty="0">
              <a:solidFill>
                <a:srgbClr val="FF0000"/>
              </a:solidFill>
              <a:cs typeface="GT Haptik Regular" panose="02000505000000020003" pitchFamily="50" charset="0"/>
            </a:endParaRPr>
          </a:p>
        </p:txBody>
      </p:sp>
      <p:sp>
        <p:nvSpPr>
          <p:cNvPr id="12" name="Inhaltsplatzhalter 2">
            <a:extLst>
              <a:ext uri="{FF2B5EF4-FFF2-40B4-BE49-F238E27FC236}">
                <a16:creationId xmlns:a16="http://schemas.microsoft.com/office/drawing/2014/main" id="{E4D6516A-A0F1-44A0-BC5F-5BCCE200EE0B}"/>
              </a:ext>
            </a:extLst>
          </p:cNvPr>
          <p:cNvSpPr txBox="1">
            <a:spLocks/>
          </p:cNvSpPr>
          <p:nvPr/>
        </p:nvSpPr>
        <p:spPr bwMode="auto">
          <a:xfrm>
            <a:off x="1185824" y="1659958"/>
            <a:ext cx="6482520"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defTabSz="457200" rtl="0" eaLnBrk="1" fontAlgn="base" hangingPunct="1">
              <a:lnSpc>
                <a:spcPts val="2160"/>
              </a:lnSpc>
              <a:spcBef>
                <a:spcPts val="0"/>
              </a:spcBef>
              <a:spcAft>
                <a:spcPct val="0"/>
              </a:spcAft>
              <a:buFont typeface="Arial" charset="0"/>
              <a:buNone/>
              <a:defRPr kern="1200">
                <a:solidFill>
                  <a:schemeClr val="tx1"/>
                </a:solidFill>
                <a:latin typeface="+mn-lt"/>
                <a:ea typeface="ＭＳ Ｐゴシック" charset="0"/>
                <a:cs typeface="ＭＳ Ｐゴシック" charset="0"/>
              </a:defRPr>
            </a:lvl1pPr>
            <a:lvl2pPr marL="457200" indent="0" algn="l" defTabSz="457200" rtl="0" eaLnBrk="1" fontAlgn="base" hangingPunct="1">
              <a:lnSpc>
                <a:spcPts val="1920"/>
              </a:lnSpc>
              <a:spcBef>
                <a:spcPts val="0"/>
              </a:spcBef>
              <a:spcAft>
                <a:spcPct val="0"/>
              </a:spcAft>
              <a:buFont typeface="Arial" charset="0"/>
              <a:buNone/>
              <a:defRPr sz="1600" kern="1200">
                <a:solidFill>
                  <a:schemeClr val="tx1"/>
                </a:solidFill>
                <a:latin typeface="+mn-lt"/>
                <a:ea typeface="ＭＳ Ｐゴシック" charset="0"/>
                <a:cs typeface="+mn-cs"/>
              </a:defRPr>
            </a:lvl2pPr>
            <a:lvl3pPr marL="914400" indent="0" algn="l" defTabSz="457200" rtl="0" eaLnBrk="1" fontAlgn="base" hangingPunct="1">
              <a:lnSpc>
                <a:spcPts val="1680"/>
              </a:lnSpc>
              <a:spcBef>
                <a:spcPts val="0"/>
              </a:spcBef>
              <a:spcAft>
                <a:spcPct val="0"/>
              </a:spcAft>
              <a:buFont typeface="Arial" charset="0"/>
              <a:buNone/>
              <a:defRPr sz="1400" kern="1200">
                <a:solidFill>
                  <a:schemeClr val="tx1"/>
                </a:solidFill>
                <a:latin typeface="+mn-lt"/>
                <a:ea typeface="ＭＳ Ｐゴシック" charset="0"/>
                <a:cs typeface="+mn-cs"/>
              </a:defRPr>
            </a:lvl3pPr>
            <a:lvl4pPr marL="1371600" indent="0" algn="l" defTabSz="457200" rtl="0" eaLnBrk="1" fontAlgn="base" hangingPunct="1">
              <a:lnSpc>
                <a:spcPts val="1680"/>
              </a:lnSpc>
              <a:spcBef>
                <a:spcPts val="0"/>
              </a:spcBef>
              <a:spcAft>
                <a:spcPct val="0"/>
              </a:spcAft>
              <a:buFont typeface="Arial" charset="0"/>
              <a:buNone/>
              <a:defRPr sz="1400" kern="1200">
                <a:solidFill>
                  <a:schemeClr val="tx1"/>
                </a:solidFill>
                <a:latin typeface="+mn-lt"/>
                <a:ea typeface="ＭＳ Ｐゴシック" charset="0"/>
                <a:cs typeface="+mn-cs"/>
              </a:defRPr>
            </a:lvl4pPr>
            <a:lvl5pPr marL="1828800" indent="0" algn="l" defTabSz="457200" rtl="0" eaLnBrk="1" fontAlgn="base" hangingPunct="1">
              <a:lnSpc>
                <a:spcPts val="1680"/>
              </a:lnSpc>
              <a:spcBef>
                <a:spcPts val="0"/>
              </a:spcBef>
              <a:spcAft>
                <a:spcPct val="0"/>
              </a:spcAft>
              <a:buFont typeface="Arial" charset="0"/>
              <a:buNone/>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0" indent="-285750">
              <a:spcBef>
                <a:spcPts val="300"/>
              </a:spcBef>
              <a:buClr>
                <a:srgbClr val="BCCF00"/>
              </a:buClr>
              <a:buSzPct val="150000"/>
              <a:buFont typeface="Wingdings" panose="05000000000000000000" pitchFamily="2" charset="2"/>
              <a:buChar char="§"/>
            </a:pPr>
            <a:r>
              <a:rPr lang="de-DE" sz="1400" dirty="0">
                <a:solidFill>
                  <a:schemeClr val="bg2"/>
                </a:solidFill>
              </a:rPr>
              <a:t>Quartiersmanagement in Nichtfördergebieten </a:t>
            </a:r>
          </a:p>
          <a:p>
            <a:pPr marL="285750" lvl="0" indent="-285750">
              <a:spcBef>
                <a:spcPts val="300"/>
              </a:spcBef>
              <a:buClr>
                <a:srgbClr val="BCCF00"/>
              </a:buClr>
              <a:buSzPct val="150000"/>
              <a:buFont typeface="Wingdings" panose="05000000000000000000" pitchFamily="2" charset="2"/>
              <a:buChar char="§"/>
            </a:pPr>
            <a:r>
              <a:rPr lang="de-DE" sz="1400" dirty="0">
                <a:solidFill>
                  <a:schemeClr val="bg2"/>
                </a:solidFill>
              </a:rPr>
              <a:t>Nachbarschaftsarbeit </a:t>
            </a:r>
            <a:r>
              <a:rPr lang="de-DE" sz="1400" dirty="0" err="1">
                <a:solidFill>
                  <a:schemeClr val="bg2"/>
                </a:solidFill>
              </a:rPr>
              <a:t>Canarisweg</a:t>
            </a:r>
            <a:r>
              <a:rPr lang="de-DE" sz="1400" dirty="0">
                <a:solidFill>
                  <a:schemeClr val="bg2"/>
                </a:solidFill>
              </a:rPr>
              <a:t> (durch MSV e.V.) </a:t>
            </a:r>
          </a:p>
          <a:p>
            <a:pPr marL="285750" lvl="0" indent="-285750">
              <a:spcBef>
                <a:spcPts val="300"/>
              </a:spcBef>
              <a:buClr>
                <a:srgbClr val="BCCF00"/>
              </a:buClr>
              <a:buSzPct val="150000"/>
              <a:buFont typeface="Wingdings" panose="05000000000000000000" pitchFamily="2" charset="2"/>
              <a:buChar char="§"/>
            </a:pPr>
            <a:r>
              <a:rPr lang="de-DE" sz="1400" dirty="0">
                <a:solidFill>
                  <a:schemeClr val="bg2"/>
                </a:solidFill>
              </a:rPr>
              <a:t>Vorbereitende Untersuchung für Sanierungsgebiet Mühlenberg</a:t>
            </a:r>
          </a:p>
          <a:p>
            <a:pPr marL="285750" indent="-285750">
              <a:spcBef>
                <a:spcPts val="300"/>
              </a:spcBef>
              <a:buClr>
                <a:srgbClr val="BCCF00"/>
              </a:buClr>
              <a:buSzPct val="150000"/>
              <a:buFont typeface="Wingdings" panose="05000000000000000000" pitchFamily="2" charset="2"/>
              <a:buChar char="§"/>
            </a:pPr>
            <a:r>
              <a:rPr lang="de-DE" sz="1400" dirty="0">
                <a:solidFill>
                  <a:schemeClr val="bg2"/>
                </a:solidFill>
              </a:rPr>
              <a:t>mit LHH: Quartiersmanagement Soziale Stadt</a:t>
            </a:r>
          </a:p>
          <a:p>
            <a:pPr marL="285750" indent="-285750">
              <a:spcBef>
                <a:spcPts val="300"/>
              </a:spcBef>
              <a:buClr>
                <a:srgbClr val="BCCF00"/>
              </a:buClr>
              <a:buSzPct val="150000"/>
              <a:buFont typeface="Wingdings" panose="05000000000000000000" pitchFamily="2" charset="2"/>
              <a:buChar char="§"/>
            </a:pPr>
            <a:r>
              <a:rPr lang="de-DE" sz="1400" dirty="0">
                <a:solidFill>
                  <a:schemeClr val="bg2"/>
                </a:solidFill>
              </a:rPr>
              <a:t>Ankauf Vonovia</a:t>
            </a:r>
          </a:p>
          <a:p>
            <a:pPr marL="285750" indent="-285750">
              <a:spcBef>
                <a:spcPts val="300"/>
              </a:spcBef>
              <a:buClr>
                <a:srgbClr val="BCCF00"/>
              </a:buClr>
              <a:buSzPct val="150000"/>
              <a:buFont typeface="Wingdings" panose="05000000000000000000" pitchFamily="2" charset="2"/>
              <a:buChar char="§"/>
            </a:pPr>
            <a:r>
              <a:rPr lang="de-DE" sz="1400" dirty="0">
                <a:solidFill>
                  <a:schemeClr val="bg2"/>
                </a:solidFill>
              </a:rPr>
              <a:t>Ankauf Deutsche Wohnen</a:t>
            </a:r>
          </a:p>
          <a:p>
            <a:pPr marL="285750" indent="-285750">
              <a:spcBef>
                <a:spcPts val="300"/>
              </a:spcBef>
              <a:buClr>
                <a:srgbClr val="BCCF00"/>
              </a:buClr>
              <a:buSzPct val="150000"/>
              <a:buFont typeface="Wingdings" panose="05000000000000000000" pitchFamily="2" charset="2"/>
              <a:buChar char="§"/>
            </a:pPr>
            <a:r>
              <a:rPr lang="de-DE" sz="1400" dirty="0">
                <a:solidFill>
                  <a:schemeClr val="bg2"/>
                </a:solidFill>
              </a:rPr>
              <a:t>Ankauf Baum Gruppe </a:t>
            </a:r>
          </a:p>
          <a:p>
            <a:pPr marL="285750" indent="-285750">
              <a:spcBef>
                <a:spcPts val="300"/>
              </a:spcBef>
              <a:buClr>
                <a:srgbClr val="BCCF00"/>
              </a:buClr>
              <a:buSzPct val="150000"/>
              <a:buFont typeface="Wingdings" panose="05000000000000000000" pitchFamily="2" charset="2"/>
              <a:buChar char="§"/>
            </a:pPr>
            <a:r>
              <a:rPr lang="de-DE" sz="1400" dirty="0">
                <a:solidFill>
                  <a:schemeClr val="bg2"/>
                </a:solidFill>
              </a:rPr>
              <a:t>Sanierungskonzept</a:t>
            </a:r>
          </a:p>
        </p:txBody>
      </p:sp>
      <p:grpSp>
        <p:nvGrpSpPr>
          <p:cNvPr id="21" name="Gruppieren 20">
            <a:extLst>
              <a:ext uri="{FF2B5EF4-FFF2-40B4-BE49-F238E27FC236}">
                <a16:creationId xmlns:a16="http://schemas.microsoft.com/office/drawing/2014/main" id="{568FAE39-9511-4727-8A18-46F518ECC77C}"/>
              </a:ext>
            </a:extLst>
          </p:cNvPr>
          <p:cNvGrpSpPr/>
          <p:nvPr/>
        </p:nvGrpSpPr>
        <p:grpSpPr>
          <a:xfrm>
            <a:off x="7238469" y="128351"/>
            <a:ext cx="1994664" cy="1994664"/>
            <a:chOff x="7374207" y="122559"/>
            <a:chExt cx="1807078" cy="1807078"/>
          </a:xfrm>
        </p:grpSpPr>
        <p:pic>
          <p:nvPicPr>
            <p:cNvPr id="23" name="Grafik 22">
              <a:extLst>
                <a:ext uri="{FF2B5EF4-FFF2-40B4-BE49-F238E27FC236}">
                  <a16:creationId xmlns:a16="http://schemas.microsoft.com/office/drawing/2014/main" id="{DA12C63B-9837-4A01-BCDF-3C2EF41DC3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9391119">
              <a:off x="7374207" y="122559"/>
              <a:ext cx="1807078" cy="1807078"/>
            </a:xfrm>
            <a:prstGeom prst="rect">
              <a:avLst/>
            </a:prstGeom>
          </p:spPr>
        </p:pic>
        <p:sp>
          <p:nvSpPr>
            <p:cNvPr id="25" name="Ellipse 24">
              <a:extLst>
                <a:ext uri="{FF2B5EF4-FFF2-40B4-BE49-F238E27FC236}">
                  <a16:creationId xmlns:a16="http://schemas.microsoft.com/office/drawing/2014/main" id="{81D91197-E68D-4715-A0F9-373C059883ED}"/>
                </a:ext>
              </a:extLst>
            </p:cNvPr>
            <p:cNvSpPr/>
            <p:nvPr/>
          </p:nvSpPr>
          <p:spPr>
            <a:xfrm>
              <a:off x="7471574" y="268463"/>
              <a:ext cx="1440160" cy="1440160"/>
            </a:xfrm>
            <a:prstGeom prst="ellipse">
              <a:avLst/>
            </a:prstGeom>
            <a:solidFill>
              <a:schemeClr val="tx2"/>
            </a:solidFill>
          </p:spPr>
          <p:txBody>
            <a:bodyPr wrap="square" lIns="0" tIns="0" rIns="0" bIns="0" rtlCol="0" anchor="ctr">
              <a:spAutoFit/>
            </a:bodyPr>
            <a:lstStyle/>
            <a:p>
              <a:pPr algn="ctr"/>
              <a:endParaRPr lang="de-DE" b="1" dirty="0"/>
            </a:p>
          </p:txBody>
        </p:sp>
      </p:grpSp>
      <p:sp>
        <p:nvSpPr>
          <p:cNvPr id="26" name="Textfeld 25">
            <a:extLst>
              <a:ext uri="{FF2B5EF4-FFF2-40B4-BE49-F238E27FC236}">
                <a16:creationId xmlns:a16="http://schemas.microsoft.com/office/drawing/2014/main" id="{1E725A51-8621-48D2-94E2-D3C460E039DF}"/>
              </a:ext>
            </a:extLst>
          </p:cNvPr>
          <p:cNvSpPr txBox="1"/>
          <p:nvPr/>
        </p:nvSpPr>
        <p:spPr>
          <a:xfrm>
            <a:off x="7440899" y="488553"/>
            <a:ext cx="1462973" cy="584775"/>
          </a:xfrm>
          <a:prstGeom prst="rect">
            <a:avLst/>
          </a:prstGeom>
          <a:noFill/>
        </p:spPr>
        <p:txBody>
          <a:bodyPr wrap="square">
            <a:spAutoFit/>
          </a:bodyPr>
          <a:lstStyle/>
          <a:p>
            <a:pPr algn="ctr">
              <a:spcBef>
                <a:spcPts val="0"/>
              </a:spcBef>
              <a:buClr>
                <a:srgbClr val="BCCF00"/>
              </a:buClr>
              <a:buSzPct val="150000"/>
            </a:pPr>
            <a:r>
              <a:rPr lang="de-DE" sz="1600" b="1" dirty="0">
                <a:solidFill>
                  <a:schemeClr val="bg1"/>
                </a:solidFill>
              </a:rPr>
              <a:t>Verlässlicher Partner der</a:t>
            </a:r>
          </a:p>
        </p:txBody>
      </p:sp>
      <p:sp>
        <p:nvSpPr>
          <p:cNvPr id="27" name="Textfeld 26">
            <a:extLst>
              <a:ext uri="{FF2B5EF4-FFF2-40B4-BE49-F238E27FC236}">
                <a16:creationId xmlns:a16="http://schemas.microsoft.com/office/drawing/2014/main" id="{7A9AD56A-5227-4B1B-B0EC-9BC14F580366}"/>
              </a:ext>
            </a:extLst>
          </p:cNvPr>
          <p:cNvSpPr txBox="1"/>
          <p:nvPr/>
        </p:nvSpPr>
        <p:spPr>
          <a:xfrm>
            <a:off x="7571472" y="994507"/>
            <a:ext cx="1201826" cy="630942"/>
          </a:xfrm>
          <a:prstGeom prst="rect">
            <a:avLst/>
          </a:prstGeom>
          <a:noFill/>
        </p:spPr>
        <p:txBody>
          <a:bodyPr wrap="square">
            <a:spAutoFit/>
          </a:bodyPr>
          <a:lstStyle/>
          <a:p>
            <a:pPr algn="ctr">
              <a:spcBef>
                <a:spcPts val="0"/>
              </a:spcBef>
              <a:buClr>
                <a:srgbClr val="BCCF00"/>
              </a:buClr>
              <a:buSzPct val="150000"/>
            </a:pPr>
            <a:r>
              <a:rPr lang="de-DE" sz="3500" b="1" dirty="0">
                <a:solidFill>
                  <a:schemeClr val="bg2"/>
                </a:solidFill>
              </a:rPr>
              <a:t>LHH</a:t>
            </a:r>
            <a:endParaRPr lang="de-DE" sz="3500" dirty="0">
              <a:solidFill>
                <a:schemeClr val="bg2"/>
              </a:solidFill>
            </a:endParaRPr>
          </a:p>
        </p:txBody>
      </p:sp>
      <p:pic>
        <p:nvPicPr>
          <p:cNvPr id="13" name="Picture 23">
            <a:extLst>
              <a:ext uri="{FF2B5EF4-FFF2-40B4-BE49-F238E27FC236}">
                <a16:creationId xmlns:a16="http://schemas.microsoft.com/office/drawing/2014/main" id="{5550DBC5-77D3-40F9-A4F3-E8FD34454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33097">
            <a:off x="4290246" y="1112990"/>
            <a:ext cx="3381375"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4960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6ABB9-228F-4F1C-BE5E-C1CCB82FA9D9}"/>
              </a:ext>
            </a:extLst>
          </p:cNvPr>
          <p:cNvSpPr>
            <a:spLocks noGrp="1"/>
          </p:cNvSpPr>
          <p:nvPr>
            <p:ph type="title"/>
          </p:nvPr>
        </p:nvSpPr>
        <p:spPr/>
        <p:txBody>
          <a:bodyPr/>
          <a:lstStyle/>
          <a:p>
            <a:r>
              <a:rPr lang="de-DE" dirty="0"/>
              <a:t>Beispiel </a:t>
            </a:r>
            <a:r>
              <a:rPr lang="de-DE" dirty="0" err="1">
                <a:solidFill>
                  <a:schemeClr val="tx2"/>
                </a:solidFill>
                <a:latin typeface="+mn-lt"/>
              </a:rPr>
              <a:t>Canarisweg</a:t>
            </a:r>
            <a:endParaRPr lang="de-DE" dirty="0"/>
          </a:p>
        </p:txBody>
      </p:sp>
      <p:sp>
        <p:nvSpPr>
          <p:cNvPr id="4" name="Fußzeilenplatzhalter 3">
            <a:extLst>
              <a:ext uri="{FF2B5EF4-FFF2-40B4-BE49-F238E27FC236}">
                <a16:creationId xmlns:a16="http://schemas.microsoft.com/office/drawing/2014/main" id="{0CF5AE6C-B98A-4CAF-A415-E5539293EB2A}"/>
              </a:ext>
            </a:extLst>
          </p:cNvPr>
          <p:cNvSpPr>
            <a:spLocks noGrp="1"/>
          </p:cNvSpPr>
          <p:nvPr>
            <p:ph type="ftr" sz="quarter" idx="10"/>
          </p:nvPr>
        </p:nvSpPr>
        <p:spPr/>
        <p:txBody>
          <a:bodyPr/>
          <a:lstStyle/>
          <a:p>
            <a:pPr>
              <a:defRPr/>
            </a:pPr>
            <a:r>
              <a:rPr lang="de-DE" dirty="0"/>
              <a:t>hanova </a:t>
            </a:r>
            <a:r>
              <a:rPr lang="de-DE" dirty="0" err="1"/>
              <a:t>Canarisweg</a:t>
            </a:r>
            <a:endParaRPr lang="de-DE" dirty="0"/>
          </a:p>
        </p:txBody>
      </p:sp>
      <p:sp>
        <p:nvSpPr>
          <p:cNvPr id="5" name="Foliennummernplatzhalter 4">
            <a:extLst>
              <a:ext uri="{FF2B5EF4-FFF2-40B4-BE49-F238E27FC236}">
                <a16:creationId xmlns:a16="http://schemas.microsoft.com/office/drawing/2014/main" id="{B53C7E0B-F2B5-4F28-AC70-01C74B378B1F}"/>
              </a:ext>
            </a:extLst>
          </p:cNvPr>
          <p:cNvSpPr>
            <a:spLocks noGrp="1"/>
          </p:cNvSpPr>
          <p:nvPr>
            <p:ph type="sldNum" sz="quarter" idx="11"/>
          </p:nvPr>
        </p:nvSpPr>
        <p:spPr/>
        <p:txBody>
          <a:bodyPr/>
          <a:lstStyle/>
          <a:p>
            <a:pPr>
              <a:defRPr/>
            </a:pPr>
            <a:fld id="{D6B83002-ECEB-0C40-A030-3DB9BAA290C8}" type="slidenum">
              <a:rPr lang="de-DE" smtClean="0"/>
              <a:pPr>
                <a:defRPr/>
              </a:pPr>
              <a:t>15</a:t>
            </a:fld>
            <a:endParaRPr lang="de-DE" dirty="0"/>
          </a:p>
        </p:txBody>
      </p:sp>
      <p:pic>
        <p:nvPicPr>
          <p:cNvPr id="8" name="Picture 8" descr="Canarisweg_Karte">
            <a:extLst>
              <a:ext uri="{FF2B5EF4-FFF2-40B4-BE49-F238E27FC236}">
                <a16:creationId xmlns:a16="http://schemas.microsoft.com/office/drawing/2014/main" id="{3E52DB35-007C-4E58-BB4A-2312FEB04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957453"/>
            <a:ext cx="4131812" cy="3842759"/>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4">
            <a:extLst>
              <a:ext uri="{FF2B5EF4-FFF2-40B4-BE49-F238E27FC236}">
                <a16:creationId xmlns:a16="http://schemas.microsoft.com/office/drawing/2014/main" id="{507D6D0A-C53B-4AC1-BC4C-39BF8E6C801D}"/>
              </a:ext>
            </a:extLst>
          </p:cNvPr>
          <p:cNvSpPr txBox="1">
            <a:spLocks noChangeArrowheads="1"/>
          </p:cNvSpPr>
          <p:nvPr/>
        </p:nvSpPr>
        <p:spPr bwMode="auto">
          <a:xfrm>
            <a:off x="926342" y="999399"/>
            <a:ext cx="69119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600" b="1" dirty="0">
                <a:solidFill>
                  <a:schemeClr val="tx2"/>
                </a:solidFill>
              </a:rPr>
              <a:t>Öffentliche Einrichtungen </a:t>
            </a:r>
            <a:br>
              <a:rPr lang="de-DE" altLang="de-DE" sz="1600" b="1" dirty="0">
                <a:solidFill>
                  <a:schemeClr val="tx2"/>
                </a:solidFill>
              </a:rPr>
            </a:br>
            <a:r>
              <a:rPr lang="de-DE" altLang="de-DE" sz="1600" b="1" dirty="0">
                <a:solidFill>
                  <a:schemeClr val="tx2"/>
                </a:solidFill>
              </a:rPr>
              <a:t>im </a:t>
            </a:r>
            <a:r>
              <a:rPr lang="de-DE" altLang="de-DE" sz="1600" b="1" dirty="0" err="1">
                <a:solidFill>
                  <a:schemeClr val="tx2"/>
                </a:solidFill>
              </a:rPr>
              <a:t>Canarisweg</a:t>
            </a:r>
            <a:r>
              <a:rPr lang="de-DE" altLang="de-DE" sz="1600" b="1" dirty="0">
                <a:solidFill>
                  <a:schemeClr val="tx2"/>
                </a:solidFill>
              </a:rPr>
              <a:t> </a:t>
            </a:r>
          </a:p>
        </p:txBody>
      </p:sp>
      <p:sp>
        <p:nvSpPr>
          <p:cNvPr id="10" name="Rechteck 9">
            <a:extLst>
              <a:ext uri="{FF2B5EF4-FFF2-40B4-BE49-F238E27FC236}">
                <a16:creationId xmlns:a16="http://schemas.microsoft.com/office/drawing/2014/main" id="{DA1CC25F-06B0-4613-BB8B-856DB07A5720}"/>
              </a:ext>
            </a:extLst>
          </p:cNvPr>
          <p:cNvSpPr/>
          <p:nvPr/>
        </p:nvSpPr>
        <p:spPr>
          <a:xfrm>
            <a:off x="933971" y="1431447"/>
            <a:ext cx="2591247" cy="2754600"/>
          </a:xfrm>
          <a:prstGeom prst="rect">
            <a:avLst/>
          </a:prstGeom>
        </p:spPr>
        <p:txBody>
          <a:bodyPr wrap="square">
            <a:spAutoFit/>
          </a:bodyPr>
          <a:lstStyle/>
          <a:p>
            <a:pPr>
              <a:spcBef>
                <a:spcPts val="300"/>
              </a:spcBef>
              <a:spcAft>
                <a:spcPts val="300"/>
              </a:spcAft>
            </a:pPr>
            <a:br>
              <a:rPr lang="de-DE" sz="1200" dirty="0">
                <a:effectLst/>
                <a:latin typeface="Arial Narrow" panose="020B0606020202030204" pitchFamily="34" charset="0"/>
                <a:ea typeface="Times New Roman" panose="02020603050405020304" pitchFamily="18" charset="0"/>
                <a:cs typeface="Times New Roman" panose="02020603050405020304" pitchFamily="18" charset="0"/>
              </a:rPr>
            </a:br>
            <a:r>
              <a:rPr lang="de-DE" sz="1200" dirty="0">
                <a:effectLst/>
                <a:latin typeface="Arial Narrow" panose="020B0606020202030204" pitchFamily="34" charset="0"/>
                <a:ea typeface="Times New Roman" panose="02020603050405020304" pitchFamily="18" charset="0"/>
                <a:cs typeface="Times New Roman" panose="02020603050405020304" pitchFamily="18" charset="0"/>
              </a:rPr>
              <a:t>Im </a:t>
            </a:r>
            <a:r>
              <a:rPr lang="de-DE" sz="1200" dirty="0" err="1">
                <a:effectLst/>
                <a:latin typeface="Arial Narrow" panose="020B0606020202030204" pitchFamily="34" charset="0"/>
                <a:ea typeface="Times New Roman" panose="02020603050405020304" pitchFamily="18" charset="0"/>
                <a:cs typeface="Times New Roman" panose="02020603050405020304" pitchFamily="18" charset="0"/>
              </a:rPr>
              <a:t>Canarisweg</a:t>
            </a:r>
            <a:r>
              <a:rPr lang="de-DE" sz="1200" dirty="0">
                <a:effectLst/>
                <a:latin typeface="Arial Narrow" panose="020B0606020202030204" pitchFamily="34" charset="0"/>
                <a:ea typeface="Times New Roman" panose="02020603050405020304" pitchFamily="18" charset="0"/>
                <a:cs typeface="Times New Roman" panose="02020603050405020304" pitchFamily="18" charset="0"/>
              </a:rPr>
              <a:t> die es eine Vielzahl an öffentlichen Einrichtungen, die meist langjährig in umgenutzten Wohnungen oder Provisorien untergebracht sind. Obwohl die Freiflächen zentraler Bezugsort der Wohnanlage und bevorzugter Aufenthaltsort grade der Kinder und Senioren sind, lässt die Qualität ihrer Gestaltung zu wünschen übrig. </a:t>
            </a:r>
            <a:br>
              <a:rPr lang="de-DE" sz="1200" dirty="0">
                <a:effectLst/>
                <a:latin typeface="Arial Narrow" panose="020B0606020202030204" pitchFamily="34" charset="0"/>
                <a:ea typeface="Times New Roman" panose="02020603050405020304" pitchFamily="18" charset="0"/>
                <a:cs typeface="Times New Roman" panose="02020603050405020304" pitchFamily="18" charset="0"/>
              </a:rPr>
            </a:br>
            <a:endParaRPr lang="de-DE" sz="1200" dirty="0">
              <a:effectLst/>
              <a:latin typeface="Arial Narrow" panose="020B0606020202030204" pitchFamily="34" charset="0"/>
              <a:ea typeface="Times New Roman" panose="02020603050405020304" pitchFamily="18" charset="0"/>
              <a:cs typeface="Times New Roman" panose="02020603050405020304" pitchFamily="18" charset="0"/>
            </a:endParaRPr>
          </a:p>
          <a:p>
            <a:pPr>
              <a:spcBef>
                <a:spcPts val="300"/>
              </a:spcBef>
              <a:spcAft>
                <a:spcPts val="300"/>
              </a:spcAft>
            </a:pPr>
            <a:r>
              <a:rPr lang="de-DE" sz="1200" dirty="0">
                <a:effectLst/>
                <a:latin typeface="Arial Narrow" panose="020B0606020202030204" pitchFamily="34" charset="0"/>
                <a:ea typeface="Times New Roman" panose="02020603050405020304" pitchFamily="18" charset="0"/>
                <a:cs typeface="Times New Roman" panose="02020603050405020304" pitchFamily="18" charset="0"/>
              </a:rPr>
              <a:t>Die Investitionszurückhaltung der </a:t>
            </a:r>
            <a:r>
              <a:rPr lang="de-DE" sz="1200" dirty="0">
                <a:latin typeface="Arial Narrow" panose="020B0606020202030204" pitchFamily="34" charset="0"/>
                <a:ea typeface="Times New Roman" panose="02020603050405020304" pitchFamily="18" charset="0"/>
                <a:cs typeface="Times New Roman" panose="02020603050405020304" pitchFamily="18" charset="0"/>
              </a:rPr>
              <a:t>finanzgetriebenen Wohnungsunt</a:t>
            </a:r>
            <a:r>
              <a:rPr lang="de-DE" sz="1200" dirty="0">
                <a:effectLst/>
                <a:latin typeface="Arial Narrow" panose="020B0606020202030204" pitchFamily="34" charset="0"/>
                <a:ea typeface="Times New Roman" panose="02020603050405020304" pitchFamily="18" charset="0"/>
                <a:cs typeface="Times New Roman" panose="02020603050405020304" pitchFamily="18" charset="0"/>
              </a:rPr>
              <a:t>ernehmen tat ein übriges. </a:t>
            </a:r>
            <a:endParaRPr lang="de-DE" sz="12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6383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6ABB9-228F-4F1C-BE5E-C1CCB82FA9D9}"/>
              </a:ext>
            </a:extLst>
          </p:cNvPr>
          <p:cNvSpPr>
            <a:spLocks noGrp="1"/>
          </p:cNvSpPr>
          <p:nvPr>
            <p:ph type="title"/>
          </p:nvPr>
        </p:nvSpPr>
        <p:spPr/>
        <p:txBody>
          <a:bodyPr/>
          <a:lstStyle/>
          <a:p>
            <a:r>
              <a:rPr lang="de-DE" dirty="0"/>
              <a:t>Nachbarschaftsarbeit </a:t>
            </a:r>
            <a:r>
              <a:rPr lang="de-DE" dirty="0" err="1">
                <a:solidFill>
                  <a:schemeClr val="tx2"/>
                </a:solidFill>
                <a:latin typeface="+mn-lt"/>
              </a:rPr>
              <a:t>Canarisweg</a:t>
            </a:r>
            <a:endParaRPr lang="de-DE" dirty="0"/>
          </a:p>
        </p:txBody>
      </p:sp>
      <p:sp>
        <p:nvSpPr>
          <p:cNvPr id="4" name="Fußzeilenplatzhalter 3">
            <a:extLst>
              <a:ext uri="{FF2B5EF4-FFF2-40B4-BE49-F238E27FC236}">
                <a16:creationId xmlns:a16="http://schemas.microsoft.com/office/drawing/2014/main" id="{0CF5AE6C-B98A-4CAF-A415-E5539293EB2A}"/>
              </a:ext>
            </a:extLst>
          </p:cNvPr>
          <p:cNvSpPr>
            <a:spLocks noGrp="1"/>
          </p:cNvSpPr>
          <p:nvPr>
            <p:ph type="ftr" sz="quarter" idx="10"/>
          </p:nvPr>
        </p:nvSpPr>
        <p:spPr/>
        <p:txBody>
          <a:bodyPr/>
          <a:lstStyle/>
          <a:p>
            <a:pPr>
              <a:defRPr/>
            </a:pPr>
            <a:r>
              <a:rPr lang="de-DE" dirty="0"/>
              <a:t>hanova </a:t>
            </a:r>
            <a:r>
              <a:rPr lang="de-DE" dirty="0" err="1"/>
              <a:t>Canarisweg</a:t>
            </a:r>
            <a:endParaRPr lang="de-DE" dirty="0"/>
          </a:p>
        </p:txBody>
      </p:sp>
      <p:sp>
        <p:nvSpPr>
          <p:cNvPr id="5" name="Foliennummernplatzhalter 4">
            <a:extLst>
              <a:ext uri="{FF2B5EF4-FFF2-40B4-BE49-F238E27FC236}">
                <a16:creationId xmlns:a16="http://schemas.microsoft.com/office/drawing/2014/main" id="{B53C7E0B-F2B5-4F28-AC70-01C74B378B1F}"/>
              </a:ext>
            </a:extLst>
          </p:cNvPr>
          <p:cNvSpPr>
            <a:spLocks noGrp="1"/>
          </p:cNvSpPr>
          <p:nvPr>
            <p:ph type="sldNum" sz="quarter" idx="11"/>
          </p:nvPr>
        </p:nvSpPr>
        <p:spPr/>
        <p:txBody>
          <a:bodyPr/>
          <a:lstStyle/>
          <a:p>
            <a:pPr>
              <a:defRPr/>
            </a:pPr>
            <a:fld id="{D6B83002-ECEB-0C40-A030-3DB9BAA290C8}" type="slidenum">
              <a:rPr lang="de-DE" smtClean="0"/>
              <a:pPr>
                <a:defRPr/>
              </a:pPr>
              <a:t>16</a:t>
            </a:fld>
            <a:endParaRPr lang="de-DE" dirty="0"/>
          </a:p>
        </p:txBody>
      </p:sp>
      <p:pic>
        <p:nvPicPr>
          <p:cNvPr id="10" name="Picture 13" descr="Silhouette mit schriftzug ROTneu_ueberarbeitet">
            <a:extLst>
              <a:ext uri="{FF2B5EF4-FFF2-40B4-BE49-F238E27FC236}">
                <a16:creationId xmlns:a16="http://schemas.microsoft.com/office/drawing/2014/main" id="{061EE2F9-7A4A-436B-A2F7-0A3445EDC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94" y="3608610"/>
            <a:ext cx="3776663" cy="1195388"/>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55774489-397A-4E8E-BC36-0FBE50FF415A}"/>
              </a:ext>
            </a:extLst>
          </p:cNvPr>
          <p:cNvSpPr txBox="1"/>
          <p:nvPr/>
        </p:nvSpPr>
        <p:spPr>
          <a:xfrm>
            <a:off x="1403648" y="987574"/>
            <a:ext cx="5550113" cy="2739211"/>
          </a:xfrm>
          <a:prstGeom prst="rect">
            <a:avLst/>
          </a:prstGeom>
          <a:noFill/>
        </p:spPr>
        <p:txBody>
          <a:bodyPr wrap="square">
            <a:spAutoFit/>
          </a:bodyPr>
          <a:lstStyle/>
          <a:p>
            <a:r>
              <a:rPr lang="de-DE" sz="1800" b="0" i="0" u="none" strike="noStrike" baseline="0" dirty="0">
                <a:solidFill>
                  <a:srgbClr val="000000"/>
                </a:solidFill>
                <a:latin typeface="Times New Roman" panose="02020603050405020304" pitchFamily="18" charset="0"/>
              </a:rPr>
              <a:t>seit 2007 niedrigschwellige Angebote in vier Bereichen – </a:t>
            </a:r>
          </a:p>
          <a:p>
            <a:pPr marL="285750" indent="-285750">
              <a:buFont typeface="Arial" panose="020B0604020202020204" pitchFamily="34" charset="0"/>
              <a:buChar char="•"/>
            </a:pPr>
            <a:r>
              <a:rPr lang="de-DE" sz="1800" b="0" i="0" u="none" strike="noStrike" baseline="0" dirty="0">
                <a:solidFill>
                  <a:srgbClr val="000000"/>
                </a:solidFill>
                <a:latin typeface="Times New Roman" panose="02020603050405020304" pitchFamily="18" charset="0"/>
              </a:rPr>
              <a:t>Internet </a:t>
            </a:r>
            <a:r>
              <a:rPr lang="de-DE" sz="1800" b="0" i="0" u="none" strike="noStrike" baseline="0" dirty="0" err="1">
                <a:solidFill>
                  <a:srgbClr val="000000"/>
                </a:solidFill>
                <a:latin typeface="Times New Roman" panose="02020603050405020304" pitchFamily="18" charset="0"/>
              </a:rPr>
              <a:t>Cafe</a:t>
            </a:r>
            <a:endParaRPr lang="de-DE" dirty="0">
              <a:solidFill>
                <a:srgbClr val="000000"/>
              </a:solidFill>
              <a:latin typeface="Times New Roman" panose="02020603050405020304" pitchFamily="18" charset="0"/>
            </a:endParaRPr>
          </a:p>
          <a:p>
            <a:pPr marL="285750" indent="-285750">
              <a:buFont typeface="Arial" panose="020B0604020202020204" pitchFamily="34" charset="0"/>
              <a:buChar char="•"/>
            </a:pPr>
            <a:r>
              <a:rPr lang="de-DE" sz="1800" b="0" i="0" u="none" strike="noStrike" baseline="0" dirty="0">
                <a:solidFill>
                  <a:srgbClr val="000000"/>
                </a:solidFill>
                <a:latin typeface="Times New Roman" panose="02020603050405020304" pitchFamily="18" charset="0"/>
              </a:rPr>
              <a:t>Power House</a:t>
            </a:r>
            <a:endParaRPr lang="de-DE" dirty="0">
              <a:solidFill>
                <a:srgbClr val="000000"/>
              </a:solidFill>
              <a:latin typeface="Times New Roman" panose="02020603050405020304" pitchFamily="18" charset="0"/>
            </a:endParaRPr>
          </a:p>
          <a:p>
            <a:pPr marL="285750" indent="-285750">
              <a:buFont typeface="Arial" panose="020B0604020202020204" pitchFamily="34" charset="0"/>
              <a:buChar char="•"/>
            </a:pPr>
            <a:r>
              <a:rPr lang="de-DE" sz="1800" b="0" i="0" u="none" strike="noStrike" baseline="0" dirty="0">
                <a:solidFill>
                  <a:srgbClr val="000000"/>
                </a:solidFill>
                <a:latin typeface="Times New Roman" panose="02020603050405020304" pitchFamily="18" charset="0"/>
              </a:rPr>
              <a:t>Kids Club</a:t>
            </a:r>
          </a:p>
          <a:p>
            <a:pPr marL="285750" indent="-285750">
              <a:buFont typeface="Arial" panose="020B0604020202020204" pitchFamily="34" charset="0"/>
              <a:buChar char="•"/>
            </a:pPr>
            <a:r>
              <a:rPr lang="de-DE" sz="1800" b="0" i="0" u="none" strike="noStrike" baseline="0" dirty="0">
                <a:solidFill>
                  <a:srgbClr val="000000"/>
                </a:solidFill>
                <a:latin typeface="Times New Roman" panose="02020603050405020304" pitchFamily="18" charset="0"/>
              </a:rPr>
              <a:t>Mittagstisch </a:t>
            </a:r>
          </a:p>
          <a:p>
            <a:endParaRPr lang="de-DE" sz="1000" b="0" i="0" u="none" strike="noStrike" baseline="0" dirty="0">
              <a:solidFill>
                <a:srgbClr val="000000"/>
              </a:solidFill>
              <a:latin typeface="Times New Roman" panose="02020603050405020304" pitchFamily="18" charset="0"/>
            </a:endParaRPr>
          </a:p>
          <a:p>
            <a:r>
              <a:rPr lang="de-DE" sz="1800" b="0" i="0" u="none" strike="noStrike" baseline="0" dirty="0">
                <a:solidFill>
                  <a:srgbClr val="000000"/>
                </a:solidFill>
                <a:latin typeface="Times New Roman" panose="02020603050405020304" pitchFamily="18" charset="0"/>
              </a:rPr>
              <a:t>- Vier AGH Stellen </a:t>
            </a:r>
          </a:p>
          <a:p>
            <a:r>
              <a:rPr lang="de-DE" sz="1800" b="0" i="0" u="none" strike="noStrike" baseline="0" dirty="0">
                <a:solidFill>
                  <a:srgbClr val="000000"/>
                </a:solidFill>
                <a:latin typeface="Times New Roman" panose="02020603050405020304" pitchFamily="18" charset="0"/>
              </a:rPr>
              <a:t>- Eine 16-I Stelle </a:t>
            </a:r>
          </a:p>
          <a:p>
            <a:r>
              <a:rPr lang="de-DE" sz="1800" b="0" i="0" u="none" strike="noStrike" baseline="0" dirty="0">
                <a:solidFill>
                  <a:srgbClr val="000000"/>
                </a:solidFill>
                <a:latin typeface="Times New Roman" panose="02020603050405020304" pitchFamily="18" charset="0"/>
              </a:rPr>
              <a:t>- Eine Mitarbeiterin für die Nachhilfe (20 Std.) </a:t>
            </a:r>
          </a:p>
          <a:p>
            <a:r>
              <a:rPr lang="de-DE" sz="1800" b="0" i="0" u="none" strike="noStrike" baseline="0" dirty="0">
                <a:solidFill>
                  <a:srgbClr val="000000"/>
                </a:solidFill>
                <a:latin typeface="Times New Roman" panose="02020603050405020304" pitchFamily="18" charset="0"/>
              </a:rPr>
              <a:t>- Zwei Sozialpädagoginnen (30 Std./ 35 Std.) </a:t>
            </a:r>
          </a:p>
        </p:txBody>
      </p:sp>
    </p:spTree>
    <p:extLst>
      <p:ext uri="{BB962C8B-B14F-4D97-AF65-F5344CB8AC3E}">
        <p14:creationId xmlns:p14="http://schemas.microsoft.com/office/powerpoint/2010/main" val="3191604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3" name="Picture 9" descr="Internet_1_kl">
            <a:extLst>
              <a:ext uri="{FF2B5EF4-FFF2-40B4-BE49-F238E27FC236}">
                <a16:creationId xmlns:a16="http://schemas.microsoft.com/office/drawing/2014/main" id="{9D2197B9-DE2B-49C7-B8EC-3573438C8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17948"/>
            <a:ext cx="7047310" cy="4698206"/>
          </a:xfrm>
          <a:prstGeom prst="rect">
            <a:avLst/>
          </a:prstGeom>
          <a:noFill/>
          <a:extLst>
            <a:ext uri="{909E8E84-426E-40DD-AFC4-6F175D3DCCD1}">
              <a14:hiddenFill xmlns:a14="http://schemas.microsoft.com/office/drawing/2010/main">
                <a:solidFill>
                  <a:srgbClr val="FFFFFF"/>
                </a:solidFill>
              </a14:hiddenFill>
            </a:ext>
          </a:extLst>
        </p:spPr>
      </p:pic>
      <p:sp>
        <p:nvSpPr>
          <p:cNvPr id="88066" name="AutoShape 2">
            <a:extLst>
              <a:ext uri="{FF2B5EF4-FFF2-40B4-BE49-F238E27FC236}">
                <a16:creationId xmlns:a16="http://schemas.microsoft.com/office/drawing/2014/main" id="{3F1C9452-FD28-4046-8568-F97AD05B5448}"/>
              </a:ext>
            </a:extLst>
          </p:cNvPr>
          <p:cNvSpPr>
            <a:spLocks noChangeArrowheads="1"/>
          </p:cNvSpPr>
          <p:nvPr/>
        </p:nvSpPr>
        <p:spPr bwMode="auto">
          <a:xfrm>
            <a:off x="2574132" y="195263"/>
            <a:ext cx="5426869" cy="972741"/>
          </a:xfrm>
          <a:prstGeom prst="flowChartProcess">
            <a:avLst/>
          </a:prstGeom>
          <a:solidFill>
            <a:srgbClr val="F2A10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8067" name="Text Box 3">
            <a:extLst>
              <a:ext uri="{FF2B5EF4-FFF2-40B4-BE49-F238E27FC236}">
                <a16:creationId xmlns:a16="http://schemas.microsoft.com/office/drawing/2014/main" id="{A84BDF85-607F-4CF2-92BE-38A917DBD3FB}"/>
              </a:ext>
            </a:extLst>
          </p:cNvPr>
          <p:cNvSpPr txBox="1">
            <a:spLocks noChangeArrowheads="1"/>
          </p:cNvSpPr>
          <p:nvPr/>
        </p:nvSpPr>
        <p:spPr bwMode="auto">
          <a:xfrm>
            <a:off x="2627710" y="411956"/>
            <a:ext cx="5373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dirty="0">
                <a:solidFill>
                  <a:schemeClr val="bg1"/>
                </a:solidFill>
              </a:rPr>
              <a:t>  Die Einrichtungen im </a:t>
            </a:r>
            <a:r>
              <a:rPr lang="de-DE" altLang="de-DE" dirty="0" err="1">
                <a:solidFill>
                  <a:schemeClr val="bg1"/>
                </a:solidFill>
              </a:rPr>
              <a:t>Canarisweg</a:t>
            </a:r>
            <a:r>
              <a:rPr lang="de-DE" altLang="de-DE" dirty="0">
                <a:solidFill>
                  <a:schemeClr val="bg1"/>
                </a:solidFill>
              </a:rPr>
              <a:t> – direkt vor Ort</a:t>
            </a:r>
          </a:p>
        </p:txBody>
      </p:sp>
      <p:sp>
        <p:nvSpPr>
          <p:cNvPr id="88068" name="Text Box 4">
            <a:extLst>
              <a:ext uri="{FF2B5EF4-FFF2-40B4-BE49-F238E27FC236}">
                <a16:creationId xmlns:a16="http://schemas.microsoft.com/office/drawing/2014/main" id="{3AEDA09A-93D1-4FB2-8390-352C03F625B1}"/>
              </a:ext>
            </a:extLst>
          </p:cNvPr>
          <p:cNvSpPr txBox="1">
            <a:spLocks noChangeArrowheads="1"/>
          </p:cNvSpPr>
          <p:nvPr/>
        </p:nvSpPr>
        <p:spPr bwMode="auto">
          <a:xfrm>
            <a:off x="1143001" y="1924051"/>
            <a:ext cx="51839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b="1" dirty="0">
                <a:solidFill>
                  <a:schemeClr val="bg1"/>
                </a:solidFill>
              </a:rPr>
              <a:t>Das </a:t>
            </a:r>
            <a:r>
              <a:rPr lang="de-DE" altLang="de-DE" sz="1200" b="1" dirty="0" err="1">
                <a:solidFill>
                  <a:schemeClr val="bg1"/>
                </a:solidFill>
              </a:rPr>
              <a:t>Internetcafe</a:t>
            </a:r>
            <a:r>
              <a:rPr lang="de-DE" altLang="de-DE" sz="1200" b="1" dirty="0">
                <a:solidFill>
                  <a:schemeClr val="bg1"/>
                </a:solidFill>
              </a:rPr>
              <a:t> und das Büro der Nachbarschaftsarbeit</a:t>
            </a:r>
          </a:p>
        </p:txBody>
      </p:sp>
      <p:pic>
        <p:nvPicPr>
          <p:cNvPr id="88069" name="Picture 5" descr="Miteinander gerade">
            <a:extLst>
              <a:ext uri="{FF2B5EF4-FFF2-40B4-BE49-F238E27FC236}">
                <a16:creationId xmlns:a16="http://schemas.microsoft.com/office/drawing/2014/main" id="{D49C83C0-D718-4170-916F-4CE57791CB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5" y="4880373"/>
            <a:ext cx="2226470" cy="283369"/>
          </a:xfrm>
          <a:prstGeom prst="rect">
            <a:avLst/>
          </a:prstGeom>
          <a:solidFill>
            <a:srgbClr val="EE9F12"/>
          </a:solidFill>
        </p:spPr>
      </p:pic>
      <p:pic>
        <p:nvPicPr>
          <p:cNvPr id="88070" name="Picture 6" descr="MSV e">
            <a:extLst>
              <a:ext uri="{FF2B5EF4-FFF2-40B4-BE49-F238E27FC236}">
                <a16:creationId xmlns:a16="http://schemas.microsoft.com/office/drawing/2014/main" id="{F883A085-7E0C-4CC5-8C81-EA9B080551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467" y="195263"/>
            <a:ext cx="972740" cy="971550"/>
          </a:xfrm>
          <a:prstGeom prst="rect">
            <a:avLst/>
          </a:prstGeom>
          <a:noFill/>
          <a:extLst>
            <a:ext uri="{909E8E84-426E-40DD-AFC4-6F175D3DCCD1}">
              <a14:hiddenFill xmlns:a14="http://schemas.microsoft.com/office/drawing/2010/main">
                <a:solidFill>
                  <a:srgbClr val="FFFFFF"/>
                </a:solidFill>
              </a14:hiddenFill>
            </a:ext>
          </a:extLst>
        </p:spPr>
      </p:pic>
      <p:pic>
        <p:nvPicPr>
          <p:cNvPr id="88074" name="Picture 10" descr="bbBild002 (1)">
            <a:extLst>
              <a:ext uri="{FF2B5EF4-FFF2-40B4-BE49-F238E27FC236}">
                <a16:creationId xmlns:a16="http://schemas.microsoft.com/office/drawing/2014/main" id="{6CFD2BBC-A615-4EBC-8801-701C49F496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2441" y="2187178"/>
            <a:ext cx="1808559" cy="1356122"/>
          </a:xfrm>
          <a:prstGeom prst="rect">
            <a:avLst/>
          </a:prstGeom>
          <a:noFill/>
          <a:extLst>
            <a:ext uri="{909E8E84-426E-40DD-AFC4-6F175D3DCCD1}">
              <a14:hiddenFill xmlns:a14="http://schemas.microsoft.com/office/drawing/2010/main">
                <a:solidFill>
                  <a:srgbClr val="FFFFFF"/>
                </a:solidFill>
              </a14:hiddenFill>
            </a:ext>
          </a:extLst>
        </p:spPr>
      </p:pic>
      <p:pic>
        <p:nvPicPr>
          <p:cNvPr id="88072" name="Picture 8" descr="Frühstücksgruppe_kl">
            <a:extLst>
              <a:ext uri="{FF2B5EF4-FFF2-40B4-BE49-F238E27FC236}">
                <a16:creationId xmlns:a16="http://schemas.microsoft.com/office/drawing/2014/main" id="{4D9EBA8E-1FB6-4684-9F12-AB102D1F16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6394" y="3505200"/>
            <a:ext cx="2564606" cy="1709738"/>
          </a:xfrm>
          <a:prstGeom prst="rect">
            <a:avLst/>
          </a:prstGeom>
          <a:noFill/>
          <a:extLst>
            <a:ext uri="{909E8E84-426E-40DD-AFC4-6F175D3DCCD1}">
              <a14:hiddenFill xmlns:a14="http://schemas.microsoft.com/office/drawing/2010/main">
                <a:solidFill>
                  <a:srgbClr val="FFFFFF"/>
                </a:solidFill>
              </a14:hiddenFill>
            </a:ext>
          </a:extLst>
        </p:spPr>
      </p:pic>
      <p:pic>
        <p:nvPicPr>
          <p:cNvPr id="88075" name="Picture 11" descr="bBild004">
            <a:extLst>
              <a:ext uri="{FF2B5EF4-FFF2-40B4-BE49-F238E27FC236}">
                <a16:creationId xmlns:a16="http://schemas.microsoft.com/office/drawing/2014/main" id="{F91F3A5E-B4EA-4AC9-A036-98C5A074BB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5616" y="3121819"/>
            <a:ext cx="2214563" cy="1771650"/>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63D94957-3944-4094-87B0-98B86D88DC39}"/>
              </a:ext>
            </a:extLst>
          </p:cNvPr>
          <p:cNvSpPr/>
          <p:nvPr/>
        </p:nvSpPr>
        <p:spPr>
          <a:xfrm>
            <a:off x="8001000" y="267494"/>
            <a:ext cx="1143000" cy="4876006"/>
          </a:xfrm>
          <a:prstGeom prst="rect">
            <a:avLst/>
          </a:prstGeom>
          <a:solidFill>
            <a:schemeClr val="bg1"/>
          </a:solidFill>
          <a:ln>
            <a:noFill/>
          </a:ln>
        </p:spPr>
        <p:txBody>
          <a:bodyPr wrap="square" lIns="0" tIns="0" rIns="0" bIns="0" rtlCol="0" anchor="ctr">
            <a:spAutoFit/>
          </a:bodyPr>
          <a:lstStyle/>
          <a:p>
            <a:pPr algn="ctr"/>
            <a:endParaRPr lang="de-DE" b="1" dirty="0"/>
          </a:p>
        </p:txBody>
      </p:sp>
      <p:sp>
        <p:nvSpPr>
          <p:cNvPr id="15" name="Rechteck 14">
            <a:extLst>
              <a:ext uri="{FF2B5EF4-FFF2-40B4-BE49-F238E27FC236}">
                <a16:creationId xmlns:a16="http://schemas.microsoft.com/office/drawing/2014/main" id="{1D641FFF-51EB-49A6-95CA-DD1E9E951755}"/>
              </a:ext>
            </a:extLst>
          </p:cNvPr>
          <p:cNvSpPr/>
          <p:nvPr/>
        </p:nvSpPr>
        <p:spPr>
          <a:xfrm>
            <a:off x="-8120" y="284191"/>
            <a:ext cx="1143000" cy="4876006"/>
          </a:xfrm>
          <a:prstGeom prst="rect">
            <a:avLst/>
          </a:prstGeom>
          <a:solidFill>
            <a:schemeClr val="bg1"/>
          </a:solidFill>
          <a:ln>
            <a:noFill/>
          </a:ln>
        </p:spPr>
        <p:txBody>
          <a:bodyPr wrap="square" lIns="0" tIns="0" rIns="0" bIns="0" rtlCol="0" anchor="ctr">
            <a:spAutoFit/>
          </a:bodyPr>
          <a:lstStyle/>
          <a:p>
            <a:pPr algn="ctr"/>
            <a:endParaRPr lang="de-DE"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31" name="Picture 15" descr="100_0754">
            <a:extLst>
              <a:ext uri="{FF2B5EF4-FFF2-40B4-BE49-F238E27FC236}">
                <a16:creationId xmlns:a16="http://schemas.microsoft.com/office/drawing/2014/main" id="{89379420-0132-44C7-820C-A4D67B820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178" y="3868341"/>
            <a:ext cx="1727597" cy="1294209"/>
          </a:xfrm>
          <a:prstGeom prst="rect">
            <a:avLst/>
          </a:prstGeom>
          <a:noFill/>
          <a:extLst>
            <a:ext uri="{909E8E84-426E-40DD-AFC4-6F175D3DCCD1}">
              <a14:hiddenFill xmlns:a14="http://schemas.microsoft.com/office/drawing/2010/main">
                <a:solidFill>
                  <a:srgbClr val="FFFFFF"/>
                </a:solidFill>
              </a14:hiddenFill>
            </a:ext>
          </a:extLst>
        </p:spPr>
      </p:pic>
      <p:pic>
        <p:nvPicPr>
          <p:cNvPr id="60427" name="Picture 11" descr="100_2125">
            <a:extLst>
              <a:ext uri="{FF2B5EF4-FFF2-40B4-BE49-F238E27FC236}">
                <a16:creationId xmlns:a16="http://schemas.microsoft.com/office/drawing/2014/main" id="{D7332C89-C3ED-44C8-9F7D-D6A1C2131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65535"/>
            <a:ext cx="4563666" cy="3419475"/>
          </a:xfrm>
          <a:prstGeom prst="rect">
            <a:avLst/>
          </a:prstGeom>
          <a:noFill/>
          <a:extLst>
            <a:ext uri="{909E8E84-426E-40DD-AFC4-6F175D3DCCD1}">
              <a14:hiddenFill xmlns:a14="http://schemas.microsoft.com/office/drawing/2010/main">
                <a:solidFill>
                  <a:srgbClr val="FFFFFF"/>
                </a:solidFill>
              </a14:hiddenFill>
            </a:ext>
          </a:extLst>
        </p:spPr>
      </p:pic>
      <p:sp>
        <p:nvSpPr>
          <p:cNvPr id="60418" name="AutoShape 2">
            <a:extLst>
              <a:ext uri="{FF2B5EF4-FFF2-40B4-BE49-F238E27FC236}">
                <a16:creationId xmlns:a16="http://schemas.microsoft.com/office/drawing/2014/main" id="{AF0B8016-D3E1-400E-90E6-3C04DFC87F42}"/>
              </a:ext>
            </a:extLst>
          </p:cNvPr>
          <p:cNvSpPr>
            <a:spLocks noChangeArrowheads="1"/>
          </p:cNvSpPr>
          <p:nvPr/>
        </p:nvSpPr>
        <p:spPr bwMode="auto">
          <a:xfrm>
            <a:off x="2574132" y="195263"/>
            <a:ext cx="5426869" cy="972741"/>
          </a:xfrm>
          <a:prstGeom prst="flowChartProcess">
            <a:avLst/>
          </a:prstGeom>
          <a:solidFill>
            <a:srgbClr val="F2A10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0419" name="Text Box 3">
            <a:extLst>
              <a:ext uri="{FF2B5EF4-FFF2-40B4-BE49-F238E27FC236}">
                <a16:creationId xmlns:a16="http://schemas.microsoft.com/office/drawing/2014/main" id="{137F8FE7-8562-48AA-B397-3BCE8870232F}"/>
              </a:ext>
            </a:extLst>
          </p:cNvPr>
          <p:cNvSpPr txBox="1">
            <a:spLocks noChangeArrowheads="1"/>
          </p:cNvSpPr>
          <p:nvPr/>
        </p:nvSpPr>
        <p:spPr bwMode="auto">
          <a:xfrm>
            <a:off x="2627710" y="411956"/>
            <a:ext cx="5373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dirty="0">
                <a:solidFill>
                  <a:schemeClr val="bg1"/>
                </a:solidFill>
              </a:rPr>
              <a:t>  Die Einrichtungen im </a:t>
            </a:r>
            <a:r>
              <a:rPr lang="de-DE" altLang="de-DE" dirty="0" err="1">
                <a:solidFill>
                  <a:schemeClr val="bg1"/>
                </a:solidFill>
              </a:rPr>
              <a:t>Canarisweg</a:t>
            </a:r>
            <a:r>
              <a:rPr lang="de-DE" altLang="de-DE" dirty="0">
                <a:solidFill>
                  <a:schemeClr val="bg1"/>
                </a:solidFill>
              </a:rPr>
              <a:t> – direkt vor Ort</a:t>
            </a:r>
          </a:p>
        </p:txBody>
      </p:sp>
      <p:sp>
        <p:nvSpPr>
          <p:cNvPr id="60420" name="Text Box 4">
            <a:extLst>
              <a:ext uri="{FF2B5EF4-FFF2-40B4-BE49-F238E27FC236}">
                <a16:creationId xmlns:a16="http://schemas.microsoft.com/office/drawing/2014/main" id="{48893D38-F89B-4F38-83D1-2E6DA0C8BE4D}"/>
              </a:ext>
            </a:extLst>
          </p:cNvPr>
          <p:cNvSpPr txBox="1">
            <a:spLocks noChangeArrowheads="1"/>
          </p:cNvSpPr>
          <p:nvPr/>
        </p:nvSpPr>
        <p:spPr bwMode="auto">
          <a:xfrm>
            <a:off x="1687117" y="1676401"/>
            <a:ext cx="51839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b="1">
                <a:solidFill>
                  <a:schemeClr val="bg1"/>
                </a:solidFill>
              </a:rPr>
              <a:t>Der Kids-Club</a:t>
            </a:r>
          </a:p>
        </p:txBody>
      </p:sp>
      <p:pic>
        <p:nvPicPr>
          <p:cNvPr id="60422" name="Picture 6" descr="Miteinander gerade">
            <a:extLst>
              <a:ext uri="{FF2B5EF4-FFF2-40B4-BE49-F238E27FC236}">
                <a16:creationId xmlns:a16="http://schemas.microsoft.com/office/drawing/2014/main" id="{B952FAE3-407F-4596-A700-6C79339EF6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5" y="4880373"/>
            <a:ext cx="2226470" cy="283369"/>
          </a:xfrm>
          <a:prstGeom prst="rect">
            <a:avLst/>
          </a:prstGeom>
          <a:solidFill>
            <a:srgbClr val="EE9F12"/>
          </a:solidFill>
        </p:spPr>
      </p:pic>
      <p:pic>
        <p:nvPicPr>
          <p:cNvPr id="60423" name="Picture 7" descr="MSV e">
            <a:extLst>
              <a:ext uri="{FF2B5EF4-FFF2-40B4-BE49-F238E27FC236}">
                <a16:creationId xmlns:a16="http://schemas.microsoft.com/office/drawing/2014/main" id="{5F0FFDCB-5C9B-4C7B-90B6-DD6F701BB7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9467" y="195263"/>
            <a:ext cx="972740" cy="971550"/>
          </a:xfrm>
          <a:prstGeom prst="rect">
            <a:avLst/>
          </a:prstGeom>
          <a:noFill/>
          <a:extLst>
            <a:ext uri="{909E8E84-426E-40DD-AFC4-6F175D3DCCD1}">
              <a14:hiddenFill xmlns:a14="http://schemas.microsoft.com/office/drawing/2010/main">
                <a:solidFill>
                  <a:srgbClr val="FFFFFF"/>
                </a:solidFill>
              </a14:hiddenFill>
            </a:ext>
          </a:extLst>
        </p:spPr>
      </p:pic>
      <p:pic>
        <p:nvPicPr>
          <p:cNvPr id="60425" name="Picture 9" descr="1">
            <a:extLst>
              <a:ext uri="{FF2B5EF4-FFF2-40B4-BE49-F238E27FC236}">
                <a16:creationId xmlns:a16="http://schemas.microsoft.com/office/drawing/2014/main" id="{44EA7920-FDC0-4338-A614-1476F0C032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6666" y="1168003"/>
            <a:ext cx="2294334" cy="1719263"/>
          </a:xfrm>
          <a:prstGeom prst="rect">
            <a:avLst/>
          </a:prstGeom>
          <a:noFill/>
          <a:extLst>
            <a:ext uri="{909E8E84-426E-40DD-AFC4-6F175D3DCCD1}">
              <a14:hiddenFill xmlns:a14="http://schemas.microsoft.com/office/drawing/2010/main">
                <a:solidFill>
                  <a:srgbClr val="FFFFFF"/>
                </a:solidFill>
              </a14:hiddenFill>
            </a:ext>
          </a:extLst>
        </p:spPr>
      </p:pic>
      <p:pic>
        <p:nvPicPr>
          <p:cNvPr id="60429" name="Picture 13" descr="Kids_Club_kl">
            <a:extLst>
              <a:ext uri="{FF2B5EF4-FFF2-40B4-BE49-F238E27FC236}">
                <a16:creationId xmlns:a16="http://schemas.microsoft.com/office/drawing/2014/main" id="{7ADB8BBB-1A51-4F50-9668-9C4C969F7E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8423" y="2842023"/>
            <a:ext cx="3482578" cy="2321719"/>
          </a:xfrm>
          <a:prstGeom prst="rect">
            <a:avLst/>
          </a:prstGeom>
          <a:noFill/>
          <a:extLst>
            <a:ext uri="{909E8E84-426E-40DD-AFC4-6F175D3DCCD1}">
              <a14:hiddenFill xmlns:a14="http://schemas.microsoft.com/office/drawing/2010/main">
                <a:solidFill>
                  <a:srgbClr val="FFFFFF"/>
                </a:solidFill>
              </a14:hiddenFill>
            </a:ext>
          </a:extLst>
        </p:spPr>
      </p:pic>
      <p:pic>
        <p:nvPicPr>
          <p:cNvPr id="60430" name="Picture 14" descr="IMG_0127">
            <a:extLst>
              <a:ext uri="{FF2B5EF4-FFF2-40B4-BE49-F238E27FC236}">
                <a16:creationId xmlns:a16="http://schemas.microsoft.com/office/drawing/2014/main" id="{416E9FA5-4502-422F-B3B4-DC1B6F20A0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2038" y="3173016"/>
            <a:ext cx="2268141" cy="1701403"/>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a:extLst>
              <a:ext uri="{FF2B5EF4-FFF2-40B4-BE49-F238E27FC236}">
                <a16:creationId xmlns:a16="http://schemas.microsoft.com/office/drawing/2014/main" id="{BB046DA8-D292-46F0-A823-62F7D278AC75}"/>
              </a:ext>
            </a:extLst>
          </p:cNvPr>
          <p:cNvSpPr/>
          <p:nvPr/>
        </p:nvSpPr>
        <p:spPr>
          <a:xfrm>
            <a:off x="8001000" y="267494"/>
            <a:ext cx="1143000" cy="4876006"/>
          </a:xfrm>
          <a:prstGeom prst="rect">
            <a:avLst/>
          </a:prstGeom>
          <a:solidFill>
            <a:schemeClr val="bg1"/>
          </a:solidFill>
          <a:ln>
            <a:noFill/>
          </a:ln>
        </p:spPr>
        <p:txBody>
          <a:bodyPr wrap="square" lIns="0" tIns="0" rIns="0" bIns="0" rtlCol="0" anchor="ctr">
            <a:spAutoFit/>
          </a:bodyPr>
          <a:lstStyle/>
          <a:p>
            <a:pPr algn="ctr"/>
            <a:endParaRPr lang="de-DE" b="1" dirty="0"/>
          </a:p>
        </p:txBody>
      </p:sp>
      <p:sp>
        <p:nvSpPr>
          <p:cNvPr id="13" name="Rechteck 12">
            <a:extLst>
              <a:ext uri="{FF2B5EF4-FFF2-40B4-BE49-F238E27FC236}">
                <a16:creationId xmlns:a16="http://schemas.microsoft.com/office/drawing/2014/main" id="{2165466F-2B52-41AA-86B8-44010B0DD017}"/>
              </a:ext>
            </a:extLst>
          </p:cNvPr>
          <p:cNvSpPr/>
          <p:nvPr/>
        </p:nvSpPr>
        <p:spPr>
          <a:xfrm>
            <a:off x="-60723" y="293690"/>
            <a:ext cx="1220085" cy="4876006"/>
          </a:xfrm>
          <a:prstGeom prst="rect">
            <a:avLst/>
          </a:prstGeom>
          <a:solidFill>
            <a:schemeClr val="bg1"/>
          </a:solidFill>
          <a:ln>
            <a:noFill/>
          </a:ln>
        </p:spPr>
        <p:txBody>
          <a:bodyPr wrap="square" lIns="0" tIns="0" rIns="0" bIns="0" rtlCol="0" anchor="ctr">
            <a:spAutoFit/>
          </a:bodyPr>
          <a:lstStyle/>
          <a:p>
            <a:pPr algn="ctr"/>
            <a:endParaRPr lang="de-DE"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74" name="Picture 10" descr="9">
            <a:extLst>
              <a:ext uri="{FF2B5EF4-FFF2-40B4-BE49-F238E27FC236}">
                <a16:creationId xmlns:a16="http://schemas.microsoft.com/office/drawing/2014/main" id="{485B7F60-C612-413C-A5E7-06102DC22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269" y="-95250"/>
            <a:ext cx="6993731" cy="5238750"/>
          </a:xfrm>
          <a:prstGeom prst="rect">
            <a:avLst/>
          </a:prstGeom>
          <a:noFill/>
          <a:extLst>
            <a:ext uri="{909E8E84-426E-40DD-AFC4-6F175D3DCCD1}">
              <a14:hiddenFill xmlns:a14="http://schemas.microsoft.com/office/drawing/2010/main">
                <a:solidFill>
                  <a:srgbClr val="FFFFFF"/>
                </a:solidFill>
              </a14:hiddenFill>
            </a:ext>
          </a:extLst>
        </p:spPr>
      </p:pic>
      <p:pic>
        <p:nvPicPr>
          <p:cNvPr id="62473" name="Picture 9" descr="ff2">
            <a:extLst>
              <a:ext uri="{FF2B5EF4-FFF2-40B4-BE49-F238E27FC236}">
                <a16:creationId xmlns:a16="http://schemas.microsoft.com/office/drawing/2014/main" id="{766680FD-FD8B-4AF0-A885-A31E67665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5748" y="3003947"/>
            <a:ext cx="2917031" cy="2185988"/>
          </a:xfrm>
          <a:prstGeom prst="rect">
            <a:avLst/>
          </a:prstGeom>
          <a:noFill/>
          <a:extLst>
            <a:ext uri="{909E8E84-426E-40DD-AFC4-6F175D3DCCD1}">
              <a14:hiddenFill xmlns:a14="http://schemas.microsoft.com/office/drawing/2010/main">
                <a:solidFill>
                  <a:srgbClr val="FFFFFF"/>
                </a:solidFill>
              </a14:hiddenFill>
            </a:ext>
          </a:extLst>
        </p:spPr>
      </p:pic>
      <p:sp>
        <p:nvSpPr>
          <p:cNvPr id="62466" name="AutoShape 2">
            <a:extLst>
              <a:ext uri="{FF2B5EF4-FFF2-40B4-BE49-F238E27FC236}">
                <a16:creationId xmlns:a16="http://schemas.microsoft.com/office/drawing/2014/main" id="{473574CA-E823-4A56-B17A-A21A516122EB}"/>
              </a:ext>
            </a:extLst>
          </p:cNvPr>
          <p:cNvSpPr>
            <a:spLocks noChangeArrowheads="1"/>
          </p:cNvSpPr>
          <p:nvPr/>
        </p:nvSpPr>
        <p:spPr bwMode="auto">
          <a:xfrm>
            <a:off x="2574132" y="195263"/>
            <a:ext cx="5426869" cy="972741"/>
          </a:xfrm>
          <a:prstGeom prst="flowChartProcess">
            <a:avLst/>
          </a:prstGeom>
          <a:solidFill>
            <a:srgbClr val="F2A10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2467" name="Text Box 3">
            <a:extLst>
              <a:ext uri="{FF2B5EF4-FFF2-40B4-BE49-F238E27FC236}">
                <a16:creationId xmlns:a16="http://schemas.microsoft.com/office/drawing/2014/main" id="{1C332CB2-9834-4C26-941A-FBA134887455}"/>
              </a:ext>
            </a:extLst>
          </p:cNvPr>
          <p:cNvSpPr txBox="1">
            <a:spLocks noChangeArrowheads="1"/>
          </p:cNvSpPr>
          <p:nvPr/>
        </p:nvSpPr>
        <p:spPr bwMode="auto">
          <a:xfrm>
            <a:off x="2627710" y="411956"/>
            <a:ext cx="5373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dirty="0">
                <a:solidFill>
                  <a:schemeClr val="bg1"/>
                </a:solidFill>
              </a:rPr>
              <a:t>  Die Einrichtungen im </a:t>
            </a:r>
            <a:r>
              <a:rPr lang="de-DE" altLang="de-DE" dirty="0" err="1">
                <a:solidFill>
                  <a:schemeClr val="bg1"/>
                </a:solidFill>
              </a:rPr>
              <a:t>Canarisweg</a:t>
            </a:r>
            <a:r>
              <a:rPr lang="de-DE" altLang="de-DE" dirty="0">
                <a:solidFill>
                  <a:schemeClr val="bg1"/>
                </a:solidFill>
              </a:rPr>
              <a:t> – direkt vor Ort</a:t>
            </a:r>
          </a:p>
        </p:txBody>
      </p:sp>
      <p:sp>
        <p:nvSpPr>
          <p:cNvPr id="62468" name="Text Box 4">
            <a:extLst>
              <a:ext uri="{FF2B5EF4-FFF2-40B4-BE49-F238E27FC236}">
                <a16:creationId xmlns:a16="http://schemas.microsoft.com/office/drawing/2014/main" id="{7E5AD304-13DD-4660-A311-46137FF4DC86}"/>
              </a:ext>
            </a:extLst>
          </p:cNvPr>
          <p:cNvSpPr txBox="1">
            <a:spLocks noChangeArrowheads="1"/>
          </p:cNvSpPr>
          <p:nvPr/>
        </p:nvSpPr>
        <p:spPr bwMode="auto">
          <a:xfrm>
            <a:off x="1115615" y="1833563"/>
            <a:ext cx="518398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b="1">
                <a:solidFill>
                  <a:schemeClr val="bg1"/>
                </a:solidFill>
              </a:rPr>
              <a:t>Der Fitnessraum „Powerhouse“</a:t>
            </a:r>
          </a:p>
        </p:txBody>
      </p:sp>
      <p:pic>
        <p:nvPicPr>
          <p:cNvPr id="62470" name="Picture 6" descr="Miteinander gerade">
            <a:extLst>
              <a:ext uri="{FF2B5EF4-FFF2-40B4-BE49-F238E27FC236}">
                <a16:creationId xmlns:a16="http://schemas.microsoft.com/office/drawing/2014/main" id="{591EB835-0FE9-45BF-BB4F-7B20A3DBE8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5" y="4880373"/>
            <a:ext cx="2226470" cy="283369"/>
          </a:xfrm>
          <a:prstGeom prst="rect">
            <a:avLst/>
          </a:prstGeom>
          <a:solidFill>
            <a:srgbClr val="EE9F12"/>
          </a:solidFill>
        </p:spPr>
      </p:pic>
      <p:pic>
        <p:nvPicPr>
          <p:cNvPr id="62471" name="Picture 7" descr="MSV e">
            <a:extLst>
              <a:ext uri="{FF2B5EF4-FFF2-40B4-BE49-F238E27FC236}">
                <a16:creationId xmlns:a16="http://schemas.microsoft.com/office/drawing/2014/main" id="{FD7973CE-F2F6-431E-965A-B9B21933E0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9467" y="195263"/>
            <a:ext cx="972740" cy="971550"/>
          </a:xfrm>
          <a:prstGeom prst="rect">
            <a:avLst/>
          </a:prstGeom>
          <a:noFill/>
          <a:extLst>
            <a:ext uri="{909E8E84-426E-40DD-AFC4-6F175D3DCCD1}">
              <a14:hiddenFill xmlns:a14="http://schemas.microsoft.com/office/drawing/2010/main">
                <a:solidFill>
                  <a:srgbClr val="FFFFFF"/>
                </a:solidFill>
              </a14:hiddenFill>
            </a:ext>
          </a:extLst>
        </p:spPr>
      </p:pic>
      <p:pic>
        <p:nvPicPr>
          <p:cNvPr id="62475" name="Picture 11" descr="IMG_0155">
            <a:extLst>
              <a:ext uri="{FF2B5EF4-FFF2-40B4-BE49-F238E27FC236}">
                <a16:creationId xmlns:a16="http://schemas.microsoft.com/office/drawing/2014/main" id="{B4607F41-5177-48E3-920B-20D3C26EB8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7269" y="3151585"/>
            <a:ext cx="2322910" cy="1741884"/>
          </a:xfrm>
          <a:prstGeom prst="rect">
            <a:avLst/>
          </a:prstGeom>
          <a:noFill/>
          <a:extLst>
            <a:ext uri="{909E8E84-426E-40DD-AFC4-6F175D3DCCD1}">
              <a14:hiddenFill xmlns:a14="http://schemas.microsoft.com/office/drawing/2010/main">
                <a:solidFill>
                  <a:srgbClr val="FFFFFF"/>
                </a:solidFill>
              </a14:hiddenFill>
            </a:ext>
          </a:extLst>
        </p:spPr>
      </p:pic>
      <p:pic>
        <p:nvPicPr>
          <p:cNvPr id="62476" name="Picture 12" descr="Fitnessraum_1_kl">
            <a:extLst>
              <a:ext uri="{FF2B5EF4-FFF2-40B4-BE49-F238E27FC236}">
                <a16:creationId xmlns:a16="http://schemas.microsoft.com/office/drawing/2014/main" id="{B02FEA3B-27A7-4743-A695-9492EEB604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0179" y="3075385"/>
            <a:ext cx="3132534" cy="2088356"/>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C1FB53BF-D085-42D5-B5A1-7EFE813CC8F7}"/>
              </a:ext>
            </a:extLst>
          </p:cNvPr>
          <p:cNvSpPr/>
          <p:nvPr/>
        </p:nvSpPr>
        <p:spPr>
          <a:xfrm>
            <a:off x="8001000" y="267494"/>
            <a:ext cx="1143000" cy="4876006"/>
          </a:xfrm>
          <a:prstGeom prst="rect">
            <a:avLst/>
          </a:prstGeom>
          <a:solidFill>
            <a:schemeClr val="bg1"/>
          </a:solidFill>
          <a:ln>
            <a:noFill/>
          </a:ln>
        </p:spPr>
        <p:txBody>
          <a:bodyPr wrap="square" lIns="0" tIns="0" rIns="0" bIns="0" rtlCol="0" anchor="ctr">
            <a:spAutoFit/>
          </a:bodyPr>
          <a:lstStyle/>
          <a:p>
            <a:pPr algn="ctr"/>
            <a:endParaRPr lang="de-DE" b="1" dirty="0"/>
          </a:p>
        </p:txBody>
      </p:sp>
      <p:sp>
        <p:nvSpPr>
          <p:cNvPr id="12" name="Rechteck 11">
            <a:extLst>
              <a:ext uri="{FF2B5EF4-FFF2-40B4-BE49-F238E27FC236}">
                <a16:creationId xmlns:a16="http://schemas.microsoft.com/office/drawing/2014/main" id="{1FBDB252-0CB9-4CF6-B166-42E8F6DD7DD6}"/>
              </a:ext>
            </a:extLst>
          </p:cNvPr>
          <p:cNvSpPr/>
          <p:nvPr/>
        </p:nvSpPr>
        <p:spPr>
          <a:xfrm>
            <a:off x="-17859" y="290712"/>
            <a:ext cx="1143000" cy="4876006"/>
          </a:xfrm>
          <a:prstGeom prst="rect">
            <a:avLst/>
          </a:prstGeom>
          <a:solidFill>
            <a:schemeClr val="bg1"/>
          </a:solidFill>
          <a:ln>
            <a:noFill/>
          </a:ln>
        </p:spPr>
        <p:txBody>
          <a:bodyPr wrap="square" lIns="0" tIns="0" rIns="0" bIns="0" rtlCol="0" anchor="ctr">
            <a:spAutoFit/>
          </a:bodyPr>
          <a:lstStyle/>
          <a:p>
            <a:pPr algn="ctr"/>
            <a:endParaRPr lang="de-DE" b="1" dirty="0"/>
          </a:p>
        </p:txBody>
      </p:sp>
      <p:sp>
        <p:nvSpPr>
          <p:cNvPr id="13" name="Rechteck 12">
            <a:extLst>
              <a:ext uri="{FF2B5EF4-FFF2-40B4-BE49-F238E27FC236}">
                <a16:creationId xmlns:a16="http://schemas.microsoft.com/office/drawing/2014/main" id="{D501D228-9A15-4F4E-8FC8-C50E338DA635}"/>
              </a:ext>
            </a:extLst>
          </p:cNvPr>
          <p:cNvSpPr/>
          <p:nvPr/>
        </p:nvSpPr>
        <p:spPr>
          <a:xfrm>
            <a:off x="-17859" y="-380578"/>
            <a:ext cx="1143000" cy="4876006"/>
          </a:xfrm>
          <a:prstGeom prst="rect">
            <a:avLst/>
          </a:prstGeom>
          <a:solidFill>
            <a:schemeClr val="bg1"/>
          </a:solidFill>
          <a:ln>
            <a:noFill/>
          </a:ln>
        </p:spPr>
        <p:txBody>
          <a:bodyPr wrap="square" lIns="0" tIns="0" rIns="0" bIns="0" rtlCol="0" anchor="ctr">
            <a:spAutoFit/>
          </a:bodyPr>
          <a:lstStyle/>
          <a:p>
            <a:pPr algn="ctr"/>
            <a:endParaRPr lang="de-DE"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Gleichschenkliges Dreieck 139">
            <a:extLst>
              <a:ext uri="{FF2B5EF4-FFF2-40B4-BE49-F238E27FC236}">
                <a16:creationId xmlns:a16="http://schemas.microsoft.com/office/drawing/2014/main" id="{DCEECD37-0B0E-41EB-8AC1-63DA5C45BB86}"/>
              </a:ext>
            </a:extLst>
          </p:cNvPr>
          <p:cNvSpPr/>
          <p:nvPr/>
        </p:nvSpPr>
        <p:spPr>
          <a:xfrm rot="16200000">
            <a:off x="7353893" y="2726283"/>
            <a:ext cx="400111" cy="344923"/>
          </a:xfrm>
          <a:prstGeom prst="triangle">
            <a:avLst/>
          </a:prstGeom>
          <a:solidFill>
            <a:srgbClr val="BCCF00">
              <a:alpha val="69804"/>
            </a:srgbClr>
          </a:solidFill>
        </p:spPr>
        <p:txBody>
          <a:bodyPr wrap="square" lIns="0" tIns="0" rIns="0" bIns="0" rtlCol="0" anchor="ctr">
            <a:spAutoFit/>
          </a:bodyPr>
          <a:lstStyle/>
          <a:p>
            <a:pPr algn="ctr"/>
            <a:endParaRPr lang="de-DE" b="1" dirty="0"/>
          </a:p>
        </p:txBody>
      </p:sp>
      <p:sp>
        <p:nvSpPr>
          <p:cNvPr id="142" name="Rechteck 141">
            <a:extLst>
              <a:ext uri="{FF2B5EF4-FFF2-40B4-BE49-F238E27FC236}">
                <a16:creationId xmlns:a16="http://schemas.microsoft.com/office/drawing/2014/main" id="{094EA1DF-188F-4817-9A02-EC6C1D2C4EAB}"/>
              </a:ext>
            </a:extLst>
          </p:cNvPr>
          <p:cNvSpPr/>
          <p:nvPr/>
        </p:nvSpPr>
        <p:spPr>
          <a:xfrm>
            <a:off x="7400010" y="2161849"/>
            <a:ext cx="198247" cy="1183397"/>
          </a:xfrm>
          <a:prstGeom prst="rect">
            <a:avLst/>
          </a:prstGeom>
          <a:solidFill>
            <a:schemeClr val="bg1"/>
          </a:solidFill>
        </p:spPr>
        <p:txBody>
          <a:bodyPr wrap="square" lIns="0" tIns="0" rIns="0" bIns="0" rtlCol="0" anchor="ctr">
            <a:spAutoFit/>
          </a:bodyPr>
          <a:lstStyle/>
          <a:p>
            <a:pPr algn="ctr"/>
            <a:endParaRPr lang="de-DE" b="1" dirty="0"/>
          </a:p>
        </p:txBody>
      </p:sp>
      <p:sp>
        <p:nvSpPr>
          <p:cNvPr id="145" name="Textfeld 3">
            <a:extLst>
              <a:ext uri="{FF2B5EF4-FFF2-40B4-BE49-F238E27FC236}">
                <a16:creationId xmlns:a16="http://schemas.microsoft.com/office/drawing/2014/main" id="{22034FDE-F17F-4B51-84E5-4BF5DB9207BD}"/>
              </a:ext>
            </a:extLst>
          </p:cNvPr>
          <p:cNvSpPr txBox="1">
            <a:spLocks noChangeArrowheads="1"/>
          </p:cNvSpPr>
          <p:nvPr/>
        </p:nvSpPr>
        <p:spPr bwMode="auto">
          <a:xfrm>
            <a:off x="4605136" y="2054371"/>
            <a:ext cx="2955622" cy="1669507"/>
          </a:xfrm>
          <a:prstGeom prst="rect">
            <a:avLst/>
          </a:prstGeom>
          <a:solidFill>
            <a:srgbClr val="009CB4">
              <a:alpha val="50196"/>
            </a:srgbClr>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endParaRPr lang="de-DE" altLang="de-DE" sz="1200" b="1" dirty="0">
              <a:solidFill>
                <a:schemeClr val="bg1"/>
              </a:solidFill>
              <a:cs typeface="Arial" charset="0"/>
            </a:endParaRPr>
          </a:p>
        </p:txBody>
      </p:sp>
      <p:sp>
        <p:nvSpPr>
          <p:cNvPr id="1027" name="Gleichschenkliges Dreieck 1026">
            <a:extLst>
              <a:ext uri="{FF2B5EF4-FFF2-40B4-BE49-F238E27FC236}">
                <a16:creationId xmlns:a16="http://schemas.microsoft.com/office/drawing/2014/main" id="{7552E5A7-71A6-4AA1-8B79-077A6A1BC4B3}"/>
              </a:ext>
            </a:extLst>
          </p:cNvPr>
          <p:cNvSpPr/>
          <p:nvPr/>
        </p:nvSpPr>
        <p:spPr>
          <a:xfrm rot="5400000">
            <a:off x="1545822" y="2334680"/>
            <a:ext cx="400111" cy="344923"/>
          </a:xfrm>
          <a:prstGeom prst="triangle">
            <a:avLst/>
          </a:prstGeom>
          <a:solidFill>
            <a:srgbClr val="BCCF00">
              <a:alpha val="69804"/>
            </a:srgbClr>
          </a:solidFill>
        </p:spPr>
        <p:txBody>
          <a:bodyPr wrap="square" lIns="0" tIns="0" rIns="0" bIns="0" rtlCol="0" anchor="ctr">
            <a:spAutoFit/>
          </a:bodyPr>
          <a:lstStyle/>
          <a:p>
            <a:pPr algn="ctr"/>
            <a:endParaRPr lang="de-DE" b="1" dirty="0"/>
          </a:p>
        </p:txBody>
      </p:sp>
      <p:sp>
        <p:nvSpPr>
          <p:cNvPr id="139" name="Gleichschenkliges Dreieck 138">
            <a:extLst>
              <a:ext uri="{FF2B5EF4-FFF2-40B4-BE49-F238E27FC236}">
                <a16:creationId xmlns:a16="http://schemas.microsoft.com/office/drawing/2014/main" id="{B6805BA1-52E8-4E4B-B073-CF32CE713BA8}"/>
              </a:ext>
            </a:extLst>
          </p:cNvPr>
          <p:cNvSpPr/>
          <p:nvPr/>
        </p:nvSpPr>
        <p:spPr>
          <a:xfrm rot="5400000">
            <a:off x="1545822" y="3169006"/>
            <a:ext cx="400111" cy="344923"/>
          </a:xfrm>
          <a:prstGeom prst="triangle">
            <a:avLst/>
          </a:prstGeom>
          <a:solidFill>
            <a:srgbClr val="BCCF00">
              <a:alpha val="69804"/>
            </a:srgbClr>
          </a:solidFill>
        </p:spPr>
        <p:txBody>
          <a:bodyPr wrap="square" lIns="0" tIns="0" rIns="0" bIns="0" rtlCol="0" anchor="ctr">
            <a:spAutoFit/>
          </a:bodyPr>
          <a:lstStyle/>
          <a:p>
            <a:pPr algn="ctr"/>
            <a:endParaRPr lang="de-DE" b="1" dirty="0"/>
          </a:p>
        </p:txBody>
      </p:sp>
      <p:sp>
        <p:nvSpPr>
          <p:cNvPr id="1028" name="Rechteck 1027">
            <a:extLst>
              <a:ext uri="{FF2B5EF4-FFF2-40B4-BE49-F238E27FC236}">
                <a16:creationId xmlns:a16="http://schemas.microsoft.com/office/drawing/2014/main" id="{B39F9149-2CAE-4987-8DB1-1117DAE1CEB9}"/>
              </a:ext>
            </a:extLst>
          </p:cNvPr>
          <p:cNvSpPr/>
          <p:nvPr/>
        </p:nvSpPr>
        <p:spPr>
          <a:xfrm>
            <a:off x="1705681" y="2335831"/>
            <a:ext cx="198247" cy="1183397"/>
          </a:xfrm>
          <a:prstGeom prst="rect">
            <a:avLst/>
          </a:prstGeom>
          <a:solidFill>
            <a:schemeClr val="bg1"/>
          </a:solidFill>
        </p:spPr>
        <p:txBody>
          <a:bodyPr wrap="square" lIns="0" tIns="0" rIns="0" bIns="0" rtlCol="0" anchor="ctr">
            <a:spAutoFit/>
          </a:bodyPr>
          <a:lstStyle/>
          <a:p>
            <a:pPr algn="ctr"/>
            <a:endParaRPr lang="de-DE" b="1" dirty="0"/>
          </a:p>
        </p:txBody>
      </p:sp>
      <p:sp>
        <p:nvSpPr>
          <p:cNvPr id="144" name="Textfeld 3">
            <a:extLst>
              <a:ext uri="{FF2B5EF4-FFF2-40B4-BE49-F238E27FC236}">
                <a16:creationId xmlns:a16="http://schemas.microsoft.com/office/drawing/2014/main" id="{82C47798-3426-4A0D-B33F-CCC832B9C577}"/>
              </a:ext>
            </a:extLst>
          </p:cNvPr>
          <p:cNvSpPr txBox="1">
            <a:spLocks noChangeArrowheads="1"/>
          </p:cNvSpPr>
          <p:nvPr/>
        </p:nvSpPr>
        <p:spPr bwMode="auto">
          <a:xfrm>
            <a:off x="1732449" y="2054371"/>
            <a:ext cx="2822640" cy="1669507"/>
          </a:xfrm>
          <a:prstGeom prst="rect">
            <a:avLst/>
          </a:prstGeom>
          <a:solidFill>
            <a:srgbClr val="6E3E91">
              <a:alpha val="50196"/>
            </a:srgbClr>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endParaRPr lang="de-DE" altLang="de-DE" sz="1200" b="1" dirty="0">
              <a:solidFill>
                <a:schemeClr val="bg1"/>
              </a:solidFill>
              <a:cs typeface="Arial" charset="0"/>
            </a:endParaRPr>
          </a:p>
        </p:txBody>
      </p:sp>
      <p:sp>
        <p:nvSpPr>
          <p:cNvPr id="4" name="Foliennummernplatzhalter 3"/>
          <p:cNvSpPr>
            <a:spLocks noGrp="1"/>
          </p:cNvSpPr>
          <p:nvPr>
            <p:ph type="sldNum" sz="quarter" idx="11"/>
          </p:nvPr>
        </p:nvSpPr>
        <p:spPr>
          <a:xfrm>
            <a:off x="8277746" y="4825638"/>
            <a:ext cx="397942" cy="338400"/>
          </a:xfrm>
        </p:spPr>
        <p:txBody>
          <a:bodyPr/>
          <a:lstStyle/>
          <a:p>
            <a:pPr>
              <a:defRPr/>
            </a:pPr>
            <a:fld id="{D6B83002-ECEB-0C40-A030-3DB9BAA290C8}" type="slidenum">
              <a:rPr lang="de-DE" smtClean="0"/>
              <a:pPr>
                <a:defRPr/>
              </a:pPr>
              <a:t>2</a:t>
            </a:fld>
            <a:endParaRPr lang="de-DE" dirty="0"/>
          </a:p>
        </p:txBody>
      </p:sp>
      <p:sp>
        <p:nvSpPr>
          <p:cNvPr id="7" name="Titel 6"/>
          <p:cNvSpPr>
            <a:spLocks noGrp="1"/>
          </p:cNvSpPr>
          <p:nvPr>
            <p:ph type="title"/>
          </p:nvPr>
        </p:nvSpPr>
        <p:spPr>
          <a:xfrm>
            <a:off x="1476375" y="411164"/>
            <a:ext cx="7667625" cy="792161"/>
          </a:xfrm>
        </p:spPr>
        <p:txBody>
          <a:bodyPr/>
          <a:lstStyle/>
          <a:p>
            <a:r>
              <a:rPr lang="de-DE" dirty="0"/>
              <a:t>Unternehmensstruktur </a:t>
            </a:r>
            <a:r>
              <a:rPr lang="de-DE" dirty="0">
                <a:solidFill>
                  <a:srgbClr val="BCCF00"/>
                </a:solidFill>
                <a:latin typeface="+mj-lt"/>
              </a:rPr>
              <a:t>Gleichordnungskonzern</a:t>
            </a:r>
          </a:p>
        </p:txBody>
      </p:sp>
      <p:sp>
        <p:nvSpPr>
          <p:cNvPr id="65" name="Textfeld 1">
            <a:extLst>
              <a:ext uri="{FF2B5EF4-FFF2-40B4-BE49-F238E27FC236}">
                <a16:creationId xmlns:a16="http://schemas.microsoft.com/office/drawing/2014/main" id="{E5C318C8-E944-45AE-8427-93F6FAB3EABF}"/>
              </a:ext>
            </a:extLst>
          </p:cNvPr>
          <p:cNvSpPr txBox="1">
            <a:spLocks noChangeArrowheads="1"/>
          </p:cNvSpPr>
          <p:nvPr/>
        </p:nvSpPr>
        <p:spPr bwMode="auto">
          <a:xfrm>
            <a:off x="1985061" y="2410739"/>
            <a:ext cx="2446163" cy="400110"/>
          </a:xfrm>
          <a:prstGeom prst="rect">
            <a:avLst/>
          </a:prstGeom>
          <a:solidFill>
            <a:schemeClr val="accent1"/>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2000" b="1" dirty="0">
                <a:solidFill>
                  <a:schemeClr val="bg1"/>
                </a:solidFill>
                <a:cs typeface="Arial" charset="0"/>
              </a:rPr>
              <a:t>hanova WOHNEN</a:t>
            </a:r>
          </a:p>
        </p:txBody>
      </p:sp>
      <p:sp>
        <p:nvSpPr>
          <p:cNvPr id="68" name="Textfeld 3">
            <a:extLst>
              <a:ext uri="{FF2B5EF4-FFF2-40B4-BE49-F238E27FC236}">
                <a16:creationId xmlns:a16="http://schemas.microsoft.com/office/drawing/2014/main" id="{50D3C1F5-4784-4EB2-8E57-B54413D29761}"/>
              </a:ext>
            </a:extLst>
          </p:cNvPr>
          <p:cNvSpPr txBox="1">
            <a:spLocks noChangeArrowheads="1"/>
          </p:cNvSpPr>
          <p:nvPr/>
        </p:nvSpPr>
        <p:spPr bwMode="auto">
          <a:xfrm>
            <a:off x="2159195" y="2965375"/>
            <a:ext cx="2268344" cy="307777"/>
          </a:xfrm>
          <a:prstGeom prst="rect">
            <a:avLst/>
          </a:prstGeom>
          <a:solidFill>
            <a:schemeClr val="accent1"/>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1400" b="1" dirty="0">
                <a:solidFill>
                  <a:schemeClr val="bg1"/>
                </a:solidFill>
                <a:cs typeface="Arial" charset="0"/>
              </a:rPr>
              <a:t>100% hanova SERVICES</a:t>
            </a:r>
          </a:p>
        </p:txBody>
      </p:sp>
      <p:sp>
        <p:nvSpPr>
          <p:cNvPr id="42" name="Fußzeilenplatzhalter 4">
            <a:extLst>
              <a:ext uri="{FF2B5EF4-FFF2-40B4-BE49-F238E27FC236}">
                <a16:creationId xmlns:a16="http://schemas.microsoft.com/office/drawing/2014/main" id="{5D9A66FA-9CA2-4FDA-B9EE-0ABEEA47280C}"/>
              </a:ext>
            </a:extLst>
          </p:cNvPr>
          <p:cNvSpPr>
            <a:spLocks noGrp="1"/>
          </p:cNvSpPr>
          <p:nvPr>
            <p:ph type="ftr" sz="quarter" idx="10"/>
          </p:nvPr>
        </p:nvSpPr>
        <p:spPr>
          <a:xfrm>
            <a:off x="3525218" y="4802656"/>
            <a:ext cx="4752528" cy="338400"/>
          </a:xfrm>
        </p:spPr>
        <p:txBody>
          <a:bodyPr/>
          <a:lstStyle/>
          <a:p>
            <a:pPr>
              <a:defRPr/>
            </a:pPr>
            <a:r>
              <a:rPr lang="de-DE" dirty="0"/>
              <a:t>hanova Unternehmensvorstellung</a:t>
            </a:r>
          </a:p>
        </p:txBody>
      </p:sp>
      <p:grpSp>
        <p:nvGrpSpPr>
          <p:cNvPr id="40" name="Gruppieren 39">
            <a:extLst>
              <a:ext uri="{FF2B5EF4-FFF2-40B4-BE49-F238E27FC236}">
                <a16:creationId xmlns:a16="http://schemas.microsoft.com/office/drawing/2014/main" id="{98047933-DF34-49F7-8A7D-6E71BEC4750F}"/>
              </a:ext>
            </a:extLst>
          </p:cNvPr>
          <p:cNvGrpSpPr/>
          <p:nvPr/>
        </p:nvGrpSpPr>
        <p:grpSpPr>
          <a:xfrm>
            <a:off x="9265491" y="120250"/>
            <a:ext cx="8130554" cy="3401222"/>
            <a:chOff x="244617" y="917966"/>
            <a:chExt cx="8827883" cy="3692930"/>
          </a:xfrm>
        </p:grpSpPr>
        <p:sp>
          <p:nvSpPr>
            <p:cNvPr id="41" name="Textfeld 3">
              <a:extLst>
                <a:ext uri="{FF2B5EF4-FFF2-40B4-BE49-F238E27FC236}">
                  <a16:creationId xmlns:a16="http://schemas.microsoft.com/office/drawing/2014/main" id="{92628210-ACAD-4024-8800-B1100BD902D3}"/>
                </a:ext>
              </a:extLst>
            </p:cNvPr>
            <p:cNvSpPr txBox="1">
              <a:spLocks noChangeArrowheads="1"/>
            </p:cNvSpPr>
            <p:nvPr/>
          </p:nvSpPr>
          <p:spPr bwMode="auto">
            <a:xfrm>
              <a:off x="2195737" y="917966"/>
              <a:ext cx="1795939" cy="534678"/>
            </a:xfrm>
            <a:prstGeom prst="rect">
              <a:avLst/>
            </a:prstGeom>
            <a:solidFill>
              <a:srgbClr val="BCCF00"/>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1300" b="1" dirty="0">
                  <a:solidFill>
                    <a:schemeClr val="bg1"/>
                  </a:solidFill>
                  <a:cs typeface="Arial" charset="0"/>
                </a:rPr>
                <a:t>Landeshauptstadt Hannover</a:t>
              </a:r>
            </a:p>
          </p:txBody>
        </p:sp>
        <p:sp>
          <p:nvSpPr>
            <p:cNvPr id="43" name="Textfeld 3">
              <a:extLst>
                <a:ext uri="{FF2B5EF4-FFF2-40B4-BE49-F238E27FC236}">
                  <a16:creationId xmlns:a16="http://schemas.microsoft.com/office/drawing/2014/main" id="{EB18D32B-586C-40BE-BA80-00CCF174912B}"/>
                </a:ext>
              </a:extLst>
            </p:cNvPr>
            <p:cNvSpPr txBox="1">
              <a:spLocks noChangeArrowheads="1"/>
            </p:cNvSpPr>
            <p:nvPr/>
          </p:nvSpPr>
          <p:spPr bwMode="auto">
            <a:xfrm>
              <a:off x="244617" y="922462"/>
              <a:ext cx="1795939" cy="534678"/>
            </a:xfrm>
            <a:prstGeom prst="rect">
              <a:avLst/>
            </a:prstGeom>
            <a:solidFill>
              <a:schemeClr val="tx2"/>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1300" b="1" dirty="0">
                  <a:solidFill>
                    <a:schemeClr val="bg1"/>
                  </a:solidFill>
                  <a:cs typeface="Arial" charset="0"/>
                </a:rPr>
                <a:t>Sparkasse Hannover</a:t>
              </a:r>
            </a:p>
          </p:txBody>
        </p:sp>
        <p:cxnSp>
          <p:nvCxnSpPr>
            <p:cNvPr id="45" name="Elbow Connector 4">
              <a:extLst>
                <a:ext uri="{FF2B5EF4-FFF2-40B4-BE49-F238E27FC236}">
                  <a16:creationId xmlns:a16="http://schemas.microsoft.com/office/drawing/2014/main" id="{533A0246-F26C-404F-9CFE-17343A111A17}"/>
                </a:ext>
              </a:extLst>
            </p:cNvPr>
            <p:cNvCxnSpPr>
              <a:cxnSpLocks/>
            </p:cNvCxnSpPr>
            <p:nvPr/>
          </p:nvCxnSpPr>
          <p:spPr>
            <a:xfrm rot="5400000">
              <a:off x="2356437" y="1095767"/>
              <a:ext cx="387719" cy="1101979"/>
            </a:xfrm>
            <a:prstGeom prst="bent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cxnSp>
          <p:nvCxnSpPr>
            <p:cNvPr id="46" name="Elbow Connector 7">
              <a:extLst>
                <a:ext uri="{FF2B5EF4-FFF2-40B4-BE49-F238E27FC236}">
                  <a16:creationId xmlns:a16="http://schemas.microsoft.com/office/drawing/2014/main" id="{54C69D9D-A411-4C4B-8554-2EA20F94D643}"/>
                </a:ext>
              </a:extLst>
            </p:cNvPr>
            <p:cNvCxnSpPr>
              <a:stCxn id="43" idx="2"/>
              <a:endCxn id="63" idx="0"/>
            </p:cNvCxnSpPr>
            <p:nvPr/>
          </p:nvCxnSpPr>
          <p:spPr>
            <a:xfrm rot="16200000" flipH="1">
              <a:off x="1375546" y="1224181"/>
              <a:ext cx="383223" cy="849141"/>
            </a:xfrm>
            <a:prstGeom prst="bent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sp>
          <p:nvSpPr>
            <p:cNvPr id="47" name="TextBox 18">
              <a:extLst>
                <a:ext uri="{FF2B5EF4-FFF2-40B4-BE49-F238E27FC236}">
                  <a16:creationId xmlns:a16="http://schemas.microsoft.com/office/drawing/2014/main" id="{C341512B-56BD-4EF6-9200-7DF12B941693}"/>
                </a:ext>
              </a:extLst>
            </p:cNvPr>
            <p:cNvSpPr txBox="1"/>
            <p:nvPr/>
          </p:nvSpPr>
          <p:spPr>
            <a:xfrm>
              <a:off x="500584" y="1408484"/>
              <a:ext cx="935965" cy="369332"/>
            </a:xfrm>
            <a:prstGeom prst="rect">
              <a:avLst/>
            </a:prstGeom>
            <a:noFill/>
          </p:spPr>
          <p:txBody>
            <a:bodyPr wrap="square" rtlCol="0">
              <a:spAutoFit/>
            </a:bodyPr>
            <a:lstStyle/>
            <a:p>
              <a:r>
                <a:rPr lang="de-DE" dirty="0">
                  <a:solidFill>
                    <a:schemeClr val="bg2"/>
                  </a:solidFill>
                </a:rPr>
                <a:t>10%</a:t>
              </a:r>
            </a:p>
          </p:txBody>
        </p:sp>
        <p:sp>
          <p:nvSpPr>
            <p:cNvPr id="49" name="TextBox 51">
              <a:extLst>
                <a:ext uri="{FF2B5EF4-FFF2-40B4-BE49-F238E27FC236}">
                  <a16:creationId xmlns:a16="http://schemas.microsoft.com/office/drawing/2014/main" id="{41AE2819-8AB8-4004-A3A1-047157C434CD}"/>
                </a:ext>
              </a:extLst>
            </p:cNvPr>
            <p:cNvSpPr txBox="1"/>
            <p:nvPr/>
          </p:nvSpPr>
          <p:spPr>
            <a:xfrm>
              <a:off x="3095836" y="1397578"/>
              <a:ext cx="1548172" cy="369332"/>
            </a:xfrm>
            <a:prstGeom prst="rect">
              <a:avLst/>
            </a:prstGeom>
            <a:noFill/>
          </p:spPr>
          <p:txBody>
            <a:bodyPr wrap="square" rtlCol="0">
              <a:spAutoFit/>
            </a:bodyPr>
            <a:lstStyle/>
            <a:p>
              <a:r>
                <a:rPr lang="de-DE" dirty="0">
                  <a:solidFill>
                    <a:schemeClr val="bg2"/>
                  </a:solidFill>
                </a:rPr>
                <a:t>90%</a:t>
              </a:r>
            </a:p>
          </p:txBody>
        </p:sp>
        <p:cxnSp>
          <p:nvCxnSpPr>
            <p:cNvPr id="50" name="Gerader Verbinder 81">
              <a:extLst>
                <a:ext uri="{FF2B5EF4-FFF2-40B4-BE49-F238E27FC236}">
                  <a16:creationId xmlns:a16="http://schemas.microsoft.com/office/drawing/2014/main" id="{1FF6CB8C-6F4A-4886-9C0C-ECFF30371595}"/>
                </a:ext>
              </a:extLst>
            </p:cNvPr>
            <p:cNvCxnSpPr>
              <a:cxnSpLocks/>
            </p:cNvCxnSpPr>
            <p:nvPr/>
          </p:nvCxnSpPr>
          <p:spPr>
            <a:xfrm>
              <a:off x="6624228" y="3492885"/>
              <a:ext cx="0" cy="341273"/>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51" name="Gerader Verbinder 60">
              <a:extLst>
                <a:ext uri="{FF2B5EF4-FFF2-40B4-BE49-F238E27FC236}">
                  <a16:creationId xmlns:a16="http://schemas.microsoft.com/office/drawing/2014/main" id="{11CC48AB-BFBF-44F8-8BF6-3EDDA5A2F472}"/>
                </a:ext>
              </a:extLst>
            </p:cNvPr>
            <p:cNvCxnSpPr>
              <a:cxnSpLocks/>
              <a:stCxn id="64" idx="2"/>
              <a:endCxn id="70" idx="0"/>
            </p:cNvCxnSpPr>
            <p:nvPr/>
          </p:nvCxnSpPr>
          <p:spPr>
            <a:xfrm flipH="1">
              <a:off x="3874696" y="2548249"/>
              <a:ext cx="2224733" cy="170249"/>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53" name="Gerader Verbinder 62">
              <a:extLst>
                <a:ext uri="{FF2B5EF4-FFF2-40B4-BE49-F238E27FC236}">
                  <a16:creationId xmlns:a16="http://schemas.microsoft.com/office/drawing/2014/main" id="{7045390D-F703-4C49-A326-DA0921044607}"/>
                </a:ext>
              </a:extLst>
            </p:cNvPr>
            <p:cNvCxnSpPr>
              <a:cxnSpLocks/>
              <a:stCxn id="64" idx="2"/>
              <a:endCxn id="71" idx="0"/>
            </p:cNvCxnSpPr>
            <p:nvPr/>
          </p:nvCxnSpPr>
          <p:spPr>
            <a:xfrm flipH="1">
              <a:off x="5065340" y="2548249"/>
              <a:ext cx="1034089" cy="170249"/>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55" name="Gerader Verbinder 66">
              <a:extLst>
                <a:ext uri="{FF2B5EF4-FFF2-40B4-BE49-F238E27FC236}">
                  <a16:creationId xmlns:a16="http://schemas.microsoft.com/office/drawing/2014/main" id="{FB2BF47D-8A82-4D50-9BCA-C0C9EEF9DE17}"/>
                </a:ext>
              </a:extLst>
            </p:cNvPr>
            <p:cNvCxnSpPr>
              <a:cxnSpLocks/>
              <a:stCxn id="64" idx="2"/>
              <a:endCxn id="82" idx="0"/>
            </p:cNvCxnSpPr>
            <p:nvPr/>
          </p:nvCxnSpPr>
          <p:spPr>
            <a:xfrm>
              <a:off x="6099429" y="2548249"/>
              <a:ext cx="266243" cy="17025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57" name="Gerader Verbinder 68">
              <a:extLst>
                <a:ext uri="{FF2B5EF4-FFF2-40B4-BE49-F238E27FC236}">
                  <a16:creationId xmlns:a16="http://schemas.microsoft.com/office/drawing/2014/main" id="{B0BE120A-AB29-4F08-B654-7D1185CB80EB}"/>
                </a:ext>
              </a:extLst>
            </p:cNvPr>
            <p:cNvCxnSpPr>
              <a:cxnSpLocks/>
              <a:stCxn id="64" idx="2"/>
              <a:endCxn id="85" idx="0"/>
            </p:cNvCxnSpPr>
            <p:nvPr/>
          </p:nvCxnSpPr>
          <p:spPr>
            <a:xfrm>
              <a:off x="6099429" y="2548249"/>
              <a:ext cx="1238956" cy="168757"/>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1" name="Gerader Verbinder 54">
              <a:extLst>
                <a:ext uri="{FF2B5EF4-FFF2-40B4-BE49-F238E27FC236}">
                  <a16:creationId xmlns:a16="http://schemas.microsoft.com/office/drawing/2014/main" id="{6FABCDF3-2453-4F52-B39A-5350ACEDB58A}"/>
                </a:ext>
              </a:extLst>
            </p:cNvPr>
            <p:cNvCxnSpPr>
              <a:cxnSpLocks/>
            </p:cNvCxnSpPr>
            <p:nvPr/>
          </p:nvCxnSpPr>
          <p:spPr>
            <a:xfrm>
              <a:off x="1956933" y="2375733"/>
              <a:ext cx="0" cy="341274"/>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3" name="Textfeld 1">
              <a:extLst>
                <a:ext uri="{FF2B5EF4-FFF2-40B4-BE49-F238E27FC236}">
                  <a16:creationId xmlns:a16="http://schemas.microsoft.com/office/drawing/2014/main" id="{58B8E373-EDAC-4466-BA5C-35D8D4E46E4D}"/>
                </a:ext>
              </a:extLst>
            </p:cNvPr>
            <p:cNvSpPr txBox="1">
              <a:spLocks noChangeArrowheads="1"/>
            </p:cNvSpPr>
            <p:nvPr/>
          </p:nvSpPr>
          <p:spPr bwMode="auto">
            <a:xfrm>
              <a:off x="1138598" y="1840363"/>
              <a:ext cx="1706259" cy="707886"/>
            </a:xfrm>
            <a:prstGeom prst="rect">
              <a:avLst/>
            </a:prstGeom>
            <a:solidFill>
              <a:schemeClr val="accent1"/>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2000" b="1" dirty="0">
                  <a:solidFill>
                    <a:schemeClr val="bg1"/>
                  </a:solidFill>
                  <a:cs typeface="Arial" charset="0"/>
                </a:rPr>
                <a:t>hanova WOHNEN</a:t>
              </a:r>
            </a:p>
          </p:txBody>
        </p:sp>
        <p:sp>
          <p:nvSpPr>
            <p:cNvPr id="64" name="Textfeld 2">
              <a:extLst>
                <a:ext uri="{FF2B5EF4-FFF2-40B4-BE49-F238E27FC236}">
                  <a16:creationId xmlns:a16="http://schemas.microsoft.com/office/drawing/2014/main" id="{06F3786E-BADD-451D-9230-A4A889EB2367}"/>
                </a:ext>
              </a:extLst>
            </p:cNvPr>
            <p:cNvSpPr txBox="1">
              <a:spLocks noChangeArrowheads="1"/>
            </p:cNvSpPr>
            <p:nvPr/>
          </p:nvSpPr>
          <p:spPr bwMode="auto">
            <a:xfrm>
              <a:off x="4883644" y="1840363"/>
              <a:ext cx="2431570" cy="707886"/>
            </a:xfrm>
            <a:prstGeom prst="rect">
              <a:avLst/>
            </a:prstGeom>
            <a:solidFill>
              <a:srgbClr val="009CB4"/>
            </a:solidFill>
            <a:ln w="9525">
              <a:solidFill>
                <a:srgbClr val="009CB4"/>
              </a:solid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2000" b="1" dirty="0">
                  <a:solidFill>
                    <a:schemeClr val="bg1"/>
                  </a:solidFill>
                  <a:cs typeface="Arial" charset="0"/>
                </a:rPr>
                <a:t>hanova</a:t>
              </a:r>
            </a:p>
            <a:p>
              <a:pPr algn="ctr" defTabSz="914400" eaLnBrk="1" fontAlgn="base" hangingPunct="1">
                <a:spcBef>
                  <a:spcPct val="0"/>
                </a:spcBef>
                <a:spcAft>
                  <a:spcPct val="0"/>
                </a:spcAft>
                <a:buFontTx/>
                <a:buNone/>
              </a:pPr>
              <a:r>
                <a:rPr lang="de-DE" altLang="de-DE" sz="2000" b="1" dirty="0">
                  <a:solidFill>
                    <a:schemeClr val="bg1"/>
                  </a:solidFill>
                  <a:cs typeface="Arial" charset="0"/>
                </a:rPr>
                <a:t>GEWERBE</a:t>
              </a:r>
            </a:p>
          </p:txBody>
        </p:sp>
        <p:sp>
          <p:nvSpPr>
            <p:cNvPr id="67" name="Textfeld 3">
              <a:extLst>
                <a:ext uri="{FF2B5EF4-FFF2-40B4-BE49-F238E27FC236}">
                  <a16:creationId xmlns:a16="http://schemas.microsoft.com/office/drawing/2014/main" id="{5E5AEB16-19BE-478F-81C8-81372993B53F}"/>
                </a:ext>
              </a:extLst>
            </p:cNvPr>
            <p:cNvSpPr txBox="1">
              <a:spLocks noChangeArrowheads="1"/>
            </p:cNvSpPr>
            <p:nvPr/>
          </p:nvSpPr>
          <p:spPr bwMode="auto">
            <a:xfrm>
              <a:off x="1358274" y="2717006"/>
              <a:ext cx="1224130" cy="523220"/>
            </a:xfrm>
            <a:prstGeom prst="rect">
              <a:avLst/>
            </a:prstGeom>
            <a:solidFill>
              <a:schemeClr val="accent1"/>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1400" b="1" dirty="0">
                  <a:solidFill>
                    <a:schemeClr val="bg1"/>
                  </a:solidFill>
                  <a:cs typeface="Arial" charset="0"/>
                </a:rPr>
                <a:t>hanova SERVICES</a:t>
              </a:r>
            </a:p>
          </p:txBody>
        </p:sp>
        <p:sp>
          <p:nvSpPr>
            <p:cNvPr id="69" name="Textfeld 3">
              <a:extLst>
                <a:ext uri="{FF2B5EF4-FFF2-40B4-BE49-F238E27FC236}">
                  <a16:creationId xmlns:a16="http://schemas.microsoft.com/office/drawing/2014/main" id="{1C714E94-CDE2-4D12-B17A-100B7151131A}"/>
                </a:ext>
              </a:extLst>
            </p:cNvPr>
            <p:cNvSpPr txBox="1">
              <a:spLocks noChangeArrowheads="1"/>
            </p:cNvSpPr>
            <p:nvPr/>
          </p:nvSpPr>
          <p:spPr bwMode="auto">
            <a:xfrm>
              <a:off x="1358268" y="3273932"/>
              <a:ext cx="1224135" cy="307777"/>
            </a:xfrm>
            <a:prstGeom prst="rect">
              <a:avLst/>
            </a:prstGeom>
            <a:solidFill>
              <a:schemeClr val="accent1"/>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1400" b="1" dirty="0">
                  <a:solidFill>
                    <a:schemeClr val="bg1"/>
                  </a:solidFill>
                  <a:cs typeface="Arial" charset="0"/>
                </a:rPr>
                <a:t>100 %</a:t>
              </a:r>
            </a:p>
          </p:txBody>
        </p:sp>
        <p:sp>
          <p:nvSpPr>
            <p:cNvPr id="70" name="Textfeld 5">
              <a:extLst>
                <a:ext uri="{FF2B5EF4-FFF2-40B4-BE49-F238E27FC236}">
                  <a16:creationId xmlns:a16="http://schemas.microsoft.com/office/drawing/2014/main" id="{ED358FA4-E4FD-4BC0-AF49-D6FCD4BF36BE}"/>
                </a:ext>
              </a:extLst>
            </p:cNvPr>
            <p:cNvSpPr txBox="1">
              <a:spLocks noChangeArrowheads="1"/>
            </p:cNvSpPr>
            <p:nvPr/>
          </p:nvSpPr>
          <p:spPr bwMode="auto">
            <a:xfrm>
              <a:off x="3419872" y="2718498"/>
              <a:ext cx="909647" cy="523220"/>
            </a:xfrm>
            <a:prstGeom prst="rect">
              <a:avLst/>
            </a:prstGeom>
            <a:solidFill>
              <a:srgbClr val="009CB4"/>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1400" b="1" dirty="0">
                  <a:solidFill>
                    <a:schemeClr val="bg1"/>
                  </a:solidFill>
                  <a:cs typeface="Arial" charset="0"/>
                </a:rPr>
                <a:t>EXPO</a:t>
              </a:r>
            </a:p>
            <a:p>
              <a:pPr algn="ctr" defTabSz="914400" eaLnBrk="1" fontAlgn="base" hangingPunct="1">
                <a:spcBef>
                  <a:spcPct val="0"/>
                </a:spcBef>
                <a:spcAft>
                  <a:spcPct val="0"/>
                </a:spcAft>
                <a:buFontTx/>
                <a:buNone/>
              </a:pPr>
              <a:r>
                <a:rPr lang="de-DE" altLang="de-DE" sz="1400" b="1" dirty="0">
                  <a:solidFill>
                    <a:schemeClr val="bg1"/>
                  </a:solidFill>
                  <a:cs typeface="Arial" charset="0"/>
                </a:rPr>
                <a:t>GRUND</a:t>
              </a:r>
            </a:p>
          </p:txBody>
        </p:sp>
        <p:sp>
          <p:nvSpPr>
            <p:cNvPr id="71" name="Textfeld 6">
              <a:extLst>
                <a:ext uri="{FF2B5EF4-FFF2-40B4-BE49-F238E27FC236}">
                  <a16:creationId xmlns:a16="http://schemas.microsoft.com/office/drawing/2014/main" id="{880C7E78-E86E-4D51-B42D-94A7433796AF}"/>
                </a:ext>
              </a:extLst>
            </p:cNvPr>
            <p:cNvSpPr txBox="1">
              <a:spLocks noChangeArrowheads="1"/>
            </p:cNvSpPr>
            <p:nvPr/>
          </p:nvSpPr>
          <p:spPr bwMode="auto">
            <a:xfrm>
              <a:off x="4355976" y="2718498"/>
              <a:ext cx="1418727" cy="534678"/>
            </a:xfrm>
            <a:prstGeom prst="rect">
              <a:avLst/>
            </a:prstGeom>
            <a:solidFill>
              <a:srgbClr val="009CB4"/>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1400" b="1" dirty="0">
                  <a:solidFill>
                    <a:schemeClr val="bg1"/>
                  </a:solidFill>
                  <a:cs typeface="Arial" charset="0"/>
                </a:rPr>
                <a:t>HRG</a:t>
              </a:r>
            </a:p>
            <a:p>
              <a:pPr algn="ctr" defTabSz="914400" eaLnBrk="1" fontAlgn="base" hangingPunct="1">
                <a:spcBef>
                  <a:spcPct val="0"/>
                </a:spcBef>
                <a:spcAft>
                  <a:spcPct val="0"/>
                </a:spcAft>
                <a:buFontTx/>
                <a:buNone/>
              </a:pPr>
              <a:r>
                <a:rPr lang="de-DE" altLang="de-DE" sz="1200" b="1" dirty="0">
                  <a:solidFill>
                    <a:schemeClr val="bg1"/>
                  </a:solidFill>
                  <a:cs typeface="Arial" charset="0"/>
                </a:rPr>
                <a:t>Businesspark</a:t>
              </a:r>
            </a:p>
          </p:txBody>
        </p:sp>
        <p:sp>
          <p:nvSpPr>
            <p:cNvPr id="82" name="Textfeld 8">
              <a:extLst>
                <a:ext uri="{FF2B5EF4-FFF2-40B4-BE49-F238E27FC236}">
                  <a16:creationId xmlns:a16="http://schemas.microsoft.com/office/drawing/2014/main" id="{285E82A3-AF24-43C3-BB8B-CC0FC1A783AF}"/>
                </a:ext>
              </a:extLst>
            </p:cNvPr>
            <p:cNvSpPr txBox="1">
              <a:spLocks noChangeArrowheads="1"/>
            </p:cNvSpPr>
            <p:nvPr/>
          </p:nvSpPr>
          <p:spPr bwMode="auto">
            <a:xfrm>
              <a:off x="5819083" y="2718498"/>
              <a:ext cx="1093177" cy="534678"/>
            </a:xfrm>
            <a:prstGeom prst="rect">
              <a:avLst/>
            </a:prstGeom>
            <a:solidFill>
              <a:srgbClr val="009CB4"/>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1400" b="1" dirty="0">
                  <a:solidFill>
                    <a:schemeClr val="bg1"/>
                  </a:solidFill>
                  <a:cs typeface="Arial" charset="0"/>
                </a:rPr>
                <a:t>HRG </a:t>
              </a:r>
              <a:r>
                <a:rPr lang="de-DE" altLang="de-DE" sz="1200" b="1" dirty="0">
                  <a:solidFill>
                    <a:schemeClr val="bg1"/>
                  </a:solidFill>
                  <a:cs typeface="Arial" charset="0"/>
                </a:rPr>
                <a:t>Passerelle</a:t>
              </a:r>
            </a:p>
          </p:txBody>
        </p:sp>
        <p:sp>
          <p:nvSpPr>
            <p:cNvPr id="85" name="Textfeld 9">
              <a:extLst>
                <a:ext uri="{FF2B5EF4-FFF2-40B4-BE49-F238E27FC236}">
                  <a16:creationId xmlns:a16="http://schemas.microsoft.com/office/drawing/2014/main" id="{415A36C3-B3CB-44A6-AF4F-3E1E4C1E47EA}"/>
                </a:ext>
              </a:extLst>
            </p:cNvPr>
            <p:cNvSpPr txBox="1">
              <a:spLocks noChangeArrowheads="1"/>
            </p:cNvSpPr>
            <p:nvPr/>
          </p:nvSpPr>
          <p:spPr bwMode="auto">
            <a:xfrm>
              <a:off x="6948264" y="2717006"/>
              <a:ext cx="780242" cy="523220"/>
            </a:xfrm>
            <a:prstGeom prst="rect">
              <a:avLst/>
            </a:prstGeom>
            <a:solidFill>
              <a:srgbClr val="009CB4"/>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endParaRPr lang="de-DE" altLang="de-DE" sz="700" b="1" dirty="0">
                <a:solidFill>
                  <a:schemeClr val="bg1"/>
                </a:solidFill>
                <a:cs typeface="Arial" charset="0"/>
              </a:endParaRPr>
            </a:p>
            <a:p>
              <a:pPr algn="ctr" defTabSz="914400" eaLnBrk="1" fontAlgn="base" hangingPunct="1">
                <a:spcBef>
                  <a:spcPct val="0"/>
                </a:spcBef>
                <a:spcAft>
                  <a:spcPct val="0"/>
                </a:spcAft>
                <a:buFontTx/>
                <a:buNone/>
              </a:pPr>
              <a:r>
                <a:rPr lang="de-DE" altLang="de-DE" sz="1400" b="1" dirty="0">
                  <a:solidFill>
                    <a:schemeClr val="bg1"/>
                  </a:solidFill>
                  <a:cs typeface="Arial" charset="0"/>
                </a:rPr>
                <a:t>HMTG</a:t>
              </a:r>
            </a:p>
            <a:p>
              <a:pPr algn="ctr" defTabSz="914400" eaLnBrk="1" fontAlgn="base" hangingPunct="1">
                <a:spcBef>
                  <a:spcPct val="0"/>
                </a:spcBef>
                <a:spcAft>
                  <a:spcPct val="0"/>
                </a:spcAft>
                <a:buFontTx/>
                <a:buNone/>
              </a:pPr>
              <a:endParaRPr lang="de-DE" altLang="de-DE" sz="700" b="1" dirty="0">
                <a:solidFill>
                  <a:schemeClr val="bg1"/>
                </a:solidFill>
                <a:cs typeface="Arial" charset="0"/>
              </a:endParaRPr>
            </a:p>
          </p:txBody>
        </p:sp>
        <p:sp>
          <p:nvSpPr>
            <p:cNvPr id="86" name="Textfeld 5">
              <a:extLst>
                <a:ext uri="{FF2B5EF4-FFF2-40B4-BE49-F238E27FC236}">
                  <a16:creationId xmlns:a16="http://schemas.microsoft.com/office/drawing/2014/main" id="{D90C1755-51FF-4A05-85F3-E7D66A387EF8}"/>
                </a:ext>
              </a:extLst>
            </p:cNvPr>
            <p:cNvSpPr txBox="1">
              <a:spLocks noChangeArrowheads="1"/>
            </p:cNvSpPr>
            <p:nvPr/>
          </p:nvSpPr>
          <p:spPr bwMode="auto">
            <a:xfrm>
              <a:off x="3419872" y="3275830"/>
              <a:ext cx="909647" cy="307777"/>
            </a:xfrm>
            <a:prstGeom prst="rect">
              <a:avLst/>
            </a:prstGeom>
            <a:solidFill>
              <a:srgbClr val="009CB4"/>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1400" b="1" dirty="0">
                  <a:solidFill>
                    <a:schemeClr val="bg1"/>
                  </a:solidFill>
                  <a:cs typeface="Arial" charset="0"/>
                </a:rPr>
                <a:t>100 %</a:t>
              </a:r>
            </a:p>
          </p:txBody>
        </p:sp>
        <p:sp>
          <p:nvSpPr>
            <p:cNvPr id="87" name="Textfeld 6">
              <a:extLst>
                <a:ext uri="{FF2B5EF4-FFF2-40B4-BE49-F238E27FC236}">
                  <a16:creationId xmlns:a16="http://schemas.microsoft.com/office/drawing/2014/main" id="{FA9AC1F0-E4F2-41C8-BB0E-2D24B08D79C5}"/>
                </a:ext>
              </a:extLst>
            </p:cNvPr>
            <p:cNvSpPr txBox="1">
              <a:spLocks noChangeArrowheads="1"/>
            </p:cNvSpPr>
            <p:nvPr/>
          </p:nvSpPr>
          <p:spPr bwMode="auto">
            <a:xfrm>
              <a:off x="4355976" y="3277323"/>
              <a:ext cx="1429114" cy="307777"/>
            </a:xfrm>
            <a:prstGeom prst="rect">
              <a:avLst/>
            </a:prstGeom>
            <a:solidFill>
              <a:srgbClr val="009CB4"/>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1400" b="1" dirty="0">
                  <a:solidFill>
                    <a:schemeClr val="bg1"/>
                  </a:solidFill>
                  <a:cs typeface="Arial" charset="0"/>
                </a:rPr>
                <a:t>33,33 %</a:t>
              </a:r>
            </a:p>
          </p:txBody>
        </p:sp>
        <p:sp>
          <p:nvSpPr>
            <p:cNvPr id="89" name="Textfeld 8">
              <a:extLst>
                <a:ext uri="{FF2B5EF4-FFF2-40B4-BE49-F238E27FC236}">
                  <a16:creationId xmlns:a16="http://schemas.microsoft.com/office/drawing/2014/main" id="{061FA9EE-C9AD-4626-A062-F2C4BD89A6C1}"/>
                </a:ext>
              </a:extLst>
            </p:cNvPr>
            <p:cNvSpPr txBox="1">
              <a:spLocks noChangeArrowheads="1"/>
            </p:cNvSpPr>
            <p:nvPr/>
          </p:nvSpPr>
          <p:spPr bwMode="auto">
            <a:xfrm>
              <a:off x="5819082" y="3277334"/>
              <a:ext cx="1100118" cy="307777"/>
            </a:xfrm>
            <a:prstGeom prst="rect">
              <a:avLst/>
            </a:prstGeom>
            <a:solidFill>
              <a:srgbClr val="009CB4"/>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1400" b="1" dirty="0">
                  <a:solidFill>
                    <a:schemeClr val="bg1"/>
                  </a:solidFill>
                  <a:cs typeface="Arial" charset="0"/>
                </a:rPr>
                <a:t>30 %</a:t>
              </a:r>
            </a:p>
          </p:txBody>
        </p:sp>
        <p:sp>
          <p:nvSpPr>
            <p:cNvPr id="90" name="Textfeld 9">
              <a:extLst>
                <a:ext uri="{FF2B5EF4-FFF2-40B4-BE49-F238E27FC236}">
                  <a16:creationId xmlns:a16="http://schemas.microsoft.com/office/drawing/2014/main" id="{C0098663-564C-42B4-8F48-47B761F275C1}"/>
                </a:ext>
              </a:extLst>
            </p:cNvPr>
            <p:cNvSpPr txBox="1">
              <a:spLocks noChangeArrowheads="1"/>
            </p:cNvSpPr>
            <p:nvPr/>
          </p:nvSpPr>
          <p:spPr bwMode="auto">
            <a:xfrm>
              <a:off x="6948264" y="3275693"/>
              <a:ext cx="780242" cy="307777"/>
            </a:xfrm>
            <a:prstGeom prst="rect">
              <a:avLst/>
            </a:prstGeom>
            <a:solidFill>
              <a:srgbClr val="009CB4"/>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1400" b="1" dirty="0">
                  <a:solidFill>
                    <a:schemeClr val="bg1"/>
                  </a:solidFill>
                  <a:cs typeface="Arial" charset="0"/>
                </a:rPr>
                <a:t>1,53 %</a:t>
              </a:r>
            </a:p>
          </p:txBody>
        </p:sp>
        <p:sp>
          <p:nvSpPr>
            <p:cNvPr id="91" name="Textfeld 10">
              <a:extLst>
                <a:ext uri="{FF2B5EF4-FFF2-40B4-BE49-F238E27FC236}">
                  <a16:creationId xmlns:a16="http://schemas.microsoft.com/office/drawing/2014/main" id="{A5099F30-4D50-4711-A6FA-18DD97E15B74}"/>
                </a:ext>
              </a:extLst>
            </p:cNvPr>
            <p:cNvSpPr txBox="1">
              <a:spLocks noChangeArrowheads="1"/>
            </p:cNvSpPr>
            <p:nvPr/>
          </p:nvSpPr>
          <p:spPr bwMode="auto">
            <a:xfrm>
              <a:off x="5725991" y="3749885"/>
              <a:ext cx="1800225" cy="534678"/>
            </a:xfrm>
            <a:prstGeom prst="rect">
              <a:avLst/>
            </a:prstGeom>
            <a:solidFill>
              <a:srgbClr val="009CB4"/>
            </a:solidFill>
            <a:ln w="9525">
              <a:no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1400" b="1" dirty="0">
                  <a:solidFill>
                    <a:schemeClr val="bg1"/>
                  </a:solidFill>
                  <a:cs typeface="Arial" charset="0"/>
                </a:rPr>
                <a:t>HRG </a:t>
              </a:r>
              <a:r>
                <a:rPr lang="de-DE" altLang="de-DE" sz="1200" b="1" dirty="0">
                  <a:solidFill>
                    <a:schemeClr val="bg1"/>
                  </a:solidFill>
                  <a:cs typeface="Arial" charset="0"/>
                </a:rPr>
                <a:t>Gebäudeservice</a:t>
              </a:r>
            </a:p>
          </p:txBody>
        </p:sp>
        <p:sp>
          <p:nvSpPr>
            <p:cNvPr id="92" name="Textfeld 10">
              <a:extLst>
                <a:ext uri="{FF2B5EF4-FFF2-40B4-BE49-F238E27FC236}">
                  <a16:creationId xmlns:a16="http://schemas.microsoft.com/office/drawing/2014/main" id="{6433DB8B-E59E-42D7-A74D-4157CBFA5A55}"/>
                </a:ext>
              </a:extLst>
            </p:cNvPr>
            <p:cNvSpPr txBox="1">
              <a:spLocks noChangeArrowheads="1"/>
            </p:cNvSpPr>
            <p:nvPr/>
          </p:nvSpPr>
          <p:spPr bwMode="auto">
            <a:xfrm>
              <a:off x="5725991" y="4303119"/>
              <a:ext cx="1800225" cy="307777"/>
            </a:xfrm>
            <a:prstGeom prst="rect">
              <a:avLst/>
            </a:prstGeom>
            <a:solidFill>
              <a:srgbClr val="009CB4"/>
            </a:solidFill>
            <a:ln w="9525">
              <a:no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1400" b="1" dirty="0">
                  <a:solidFill>
                    <a:schemeClr val="bg1"/>
                  </a:solidFill>
                  <a:cs typeface="Arial" charset="0"/>
                </a:rPr>
                <a:t>100 %</a:t>
              </a:r>
            </a:p>
          </p:txBody>
        </p:sp>
        <p:cxnSp>
          <p:nvCxnSpPr>
            <p:cNvPr id="93" name="Gerader Verbinder 8">
              <a:extLst>
                <a:ext uri="{FF2B5EF4-FFF2-40B4-BE49-F238E27FC236}">
                  <a16:creationId xmlns:a16="http://schemas.microsoft.com/office/drawing/2014/main" id="{CF9D6952-B0F9-4ABA-A153-765ED6D3FE33}"/>
                </a:ext>
              </a:extLst>
            </p:cNvPr>
            <p:cNvCxnSpPr>
              <a:stCxn id="63" idx="3"/>
              <a:endCxn id="64" idx="1"/>
            </p:cNvCxnSpPr>
            <p:nvPr/>
          </p:nvCxnSpPr>
          <p:spPr>
            <a:xfrm>
              <a:off x="2844857" y="2194306"/>
              <a:ext cx="2038787"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4" name="Elbow Connector 28">
              <a:extLst>
                <a:ext uri="{FF2B5EF4-FFF2-40B4-BE49-F238E27FC236}">
                  <a16:creationId xmlns:a16="http://schemas.microsoft.com/office/drawing/2014/main" id="{304E7949-B06F-446E-9F1B-ECE9F8B27B95}"/>
                </a:ext>
              </a:extLst>
            </p:cNvPr>
            <p:cNvCxnSpPr>
              <a:cxnSpLocks/>
              <a:stCxn id="41" idx="3"/>
              <a:endCxn id="64" idx="0"/>
            </p:cNvCxnSpPr>
            <p:nvPr/>
          </p:nvCxnSpPr>
          <p:spPr>
            <a:xfrm>
              <a:off x="3991676" y="1185305"/>
              <a:ext cx="2107753" cy="655058"/>
            </a:xfrm>
            <a:prstGeom prst="bentConnector2">
              <a:avLst/>
            </a:prstGeom>
            <a:ln>
              <a:solidFill>
                <a:srgbClr val="009CB4"/>
              </a:solidFill>
            </a:ln>
            <a:effectLst/>
          </p:spPr>
          <p:style>
            <a:lnRef idx="2">
              <a:schemeClr val="accent1"/>
            </a:lnRef>
            <a:fillRef idx="0">
              <a:schemeClr val="accent1"/>
            </a:fillRef>
            <a:effectRef idx="1">
              <a:schemeClr val="accent1"/>
            </a:effectRef>
            <a:fontRef idx="minor">
              <a:schemeClr val="tx1"/>
            </a:fontRef>
          </p:style>
        </p:cxnSp>
        <p:sp>
          <p:nvSpPr>
            <p:cNvPr id="95" name="TextBox 87">
              <a:extLst>
                <a:ext uri="{FF2B5EF4-FFF2-40B4-BE49-F238E27FC236}">
                  <a16:creationId xmlns:a16="http://schemas.microsoft.com/office/drawing/2014/main" id="{23527D6C-EA58-43B7-AFD9-DAA9BE41CD11}"/>
                </a:ext>
              </a:extLst>
            </p:cNvPr>
            <p:cNvSpPr txBox="1"/>
            <p:nvPr/>
          </p:nvSpPr>
          <p:spPr>
            <a:xfrm>
              <a:off x="4212976" y="1155560"/>
              <a:ext cx="1548172" cy="369332"/>
            </a:xfrm>
            <a:prstGeom prst="rect">
              <a:avLst/>
            </a:prstGeom>
            <a:noFill/>
          </p:spPr>
          <p:txBody>
            <a:bodyPr wrap="square" rtlCol="0">
              <a:spAutoFit/>
            </a:bodyPr>
            <a:lstStyle/>
            <a:p>
              <a:r>
                <a:rPr lang="de-DE" dirty="0">
                  <a:solidFill>
                    <a:schemeClr val="bg2"/>
                  </a:solidFill>
                </a:rPr>
                <a:t>100%</a:t>
              </a:r>
            </a:p>
          </p:txBody>
        </p:sp>
        <p:sp>
          <p:nvSpPr>
            <p:cNvPr id="96" name="Textfeld 5">
              <a:extLst>
                <a:ext uri="{FF2B5EF4-FFF2-40B4-BE49-F238E27FC236}">
                  <a16:creationId xmlns:a16="http://schemas.microsoft.com/office/drawing/2014/main" id="{7E73D11E-B40F-452E-9467-594CFECE4295}"/>
                </a:ext>
              </a:extLst>
            </p:cNvPr>
            <p:cNvSpPr txBox="1">
              <a:spLocks noChangeArrowheads="1"/>
            </p:cNvSpPr>
            <p:nvPr/>
          </p:nvSpPr>
          <p:spPr bwMode="auto">
            <a:xfrm>
              <a:off x="7752253" y="2717006"/>
              <a:ext cx="1320247" cy="523220"/>
            </a:xfrm>
            <a:prstGeom prst="rect">
              <a:avLst/>
            </a:prstGeom>
            <a:solidFill>
              <a:srgbClr val="009CB4"/>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hangingPunct="1">
                <a:spcBef>
                  <a:spcPct val="0"/>
                </a:spcBef>
                <a:buNone/>
              </a:pPr>
              <a:r>
                <a:rPr lang="de-DE" altLang="de-DE" sz="1400" b="1" dirty="0">
                  <a:solidFill>
                    <a:schemeClr val="bg1"/>
                  </a:solidFill>
                  <a:cs typeface="Arial" charset="0"/>
                </a:rPr>
                <a:t>FM Hannover GmbH</a:t>
              </a:r>
            </a:p>
          </p:txBody>
        </p:sp>
        <p:sp>
          <p:nvSpPr>
            <p:cNvPr id="97" name="Textfeld 5">
              <a:extLst>
                <a:ext uri="{FF2B5EF4-FFF2-40B4-BE49-F238E27FC236}">
                  <a16:creationId xmlns:a16="http://schemas.microsoft.com/office/drawing/2014/main" id="{2EC37447-3B5A-4861-8247-E1B87F9D2A14}"/>
                </a:ext>
              </a:extLst>
            </p:cNvPr>
            <p:cNvSpPr txBox="1">
              <a:spLocks noChangeArrowheads="1"/>
            </p:cNvSpPr>
            <p:nvPr/>
          </p:nvSpPr>
          <p:spPr bwMode="auto">
            <a:xfrm>
              <a:off x="7752252" y="3278493"/>
              <a:ext cx="1320235" cy="307777"/>
            </a:xfrm>
            <a:prstGeom prst="rect">
              <a:avLst/>
            </a:prstGeom>
            <a:solidFill>
              <a:srgbClr val="009CB4"/>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1400" b="1" dirty="0">
                  <a:solidFill>
                    <a:schemeClr val="bg1"/>
                  </a:solidFill>
                  <a:cs typeface="Arial" charset="0"/>
                </a:rPr>
                <a:t>30 %</a:t>
              </a:r>
            </a:p>
          </p:txBody>
        </p:sp>
      </p:grpSp>
      <p:pic>
        <p:nvPicPr>
          <p:cNvPr id="25" name="Grafik 24">
            <a:extLst>
              <a:ext uri="{FF2B5EF4-FFF2-40B4-BE49-F238E27FC236}">
                <a16:creationId xmlns:a16="http://schemas.microsoft.com/office/drawing/2014/main" id="{45302A06-A4F4-4EB9-A22E-E998B273A4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01837" y="2717114"/>
            <a:ext cx="2306110" cy="725355"/>
          </a:xfrm>
          <a:prstGeom prst="rect">
            <a:avLst/>
          </a:prstGeom>
        </p:spPr>
      </p:pic>
      <p:sp>
        <p:nvSpPr>
          <p:cNvPr id="104" name="Textfeld 3">
            <a:extLst>
              <a:ext uri="{FF2B5EF4-FFF2-40B4-BE49-F238E27FC236}">
                <a16:creationId xmlns:a16="http://schemas.microsoft.com/office/drawing/2014/main" id="{86084E34-7582-485F-9F75-944393B25BBB}"/>
              </a:ext>
            </a:extLst>
          </p:cNvPr>
          <p:cNvSpPr txBox="1">
            <a:spLocks noChangeArrowheads="1"/>
          </p:cNvSpPr>
          <p:nvPr/>
        </p:nvSpPr>
        <p:spPr bwMode="auto">
          <a:xfrm>
            <a:off x="13995980" y="3767518"/>
            <a:ext cx="2290372" cy="738664"/>
          </a:xfrm>
          <a:prstGeom prst="rect">
            <a:avLst/>
          </a:prstGeom>
          <a:solidFill>
            <a:srgbClr val="FF0000"/>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1400" b="1" dirty="0">
                <a:solidFill>
                  <a:schemeClr val="bg1"/>
                </a:solidFill>
                <a:cs typeface="Arial" charset="0"/>
              </a:rPr>
              <a:t>Zur Info:</a:t>
            </a:r>
            <a:br>
              <a:rPr lang="de-DE" altLang="de-DE" sz="1400" b="1" dirty="0">
                <a:solidFill>
                  <a:schemeClr val="bg1"/>
                </a:solidFill>
                <a:cs typeface="Arial" charset="0"/>
              </a:rPr>
            </a:br>
            <a:r>
              <a:rPr lang="de-DE" altLang="de-DE" sz="1400" b="1" dirty="0">
                <a:solidFill>
                  <a:schemeClr val="bg1"/>
                </a:solidFill>
                <a:cs typeface="Arial" charset="0"/>
              </a:rPr>
              <a:t>100% EXPO GRUND</a:t>
            </a:r>
            <a:br>
              <a:rPr lang="de-DE" altLang="de-DE" sz="1400" b="1" dirty="0">
                <a:solidFill>
                  <a:schemeClr val="bg1"/>
                </a:solidFill>
                <a:cs typeface="Arial" charset="0"/>
              </a:rPr>
            </a:br>
            <a:r>
              <a:rPr lang="de-DE" altLang="de-DE" sz="1400" b="1" dirty="0">
                <a:solidFill>
                  <a:schemeClr val="bg1"/>
                </a:solidFill>
                <a:cs typeface="Arial" charset="0"/>
              </a:rPr>
              <a:t>in Liquidation</a:t>
            </a:r>
          </a:p>
        </p:txBody>
      </p:sp>
      <p:sp>
        <p:nvSpPr>
          <p:cNvPr id="110" name="Textfeld 1">
            <a:extLst>
              <a:ext uri="{FF2B5EF4-FFF2-40B4-BE49-F238E27FC236}">
                <a16:creationId xmlns:a16="http://schemas.microsoft.com/office/drawing/2014/main" id="{46926167-E207-4F87-BE61-FC8DE27C3F62}"/>
              </a:ext>
            </a:extLst>
          </p:cNvPr>
          <p:cNvSpPr txBox="1">
            <a:spLocks noChangeArrowheads="1"/>
          </p:cNvSpPr>
          <p:nvPr/>
        </p:nvSpPr>
        <p:spPr bwMode="auto">
          <a:xfrm>
            <a:off x="4720728" y="2410739"/>
            <a:ext cx="2579626" cy="400110"/>
          </a:xfrm>
          <a:prstGeom prst="rect">
            <a:avLst/>
          </a:prstGeom>
          <a:solidFill>
            <a:schemeClr val="accent2"/>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2000" b="1" dirty="0">
                <a:solidFill>
                  <a:schemeClr val="bg1"/>
                </a:solidFill>
                <a:cs typeface="Arial" charset="0"/>
              </a:rPr>
              <a:t>hanova GEWERBE</a:t>
            </a:r>
          </a:p>
        </p:txBody>
      </p:sp>
      <p:cxnSp>
        <p:nvCxnSpPr>
          <p:cNvPr id="127" name="Gerader Verbinder 126">
            <a:extLst>
              <a:ext uri="{FF2B5EF4-FFF2-40B4-BE49-F238E27FC236}">
                <a16:creationId xmlns:a16="http://schemas.microsoft.com/office/drawing/2014/main" id="{8D72DDDE-AD6E-4720-BF46-65A443B179C3}"/>
              </a:ext>
            </a:extLst>
          </p:cNvPr>
          <p:cNvCxnSpPr>
            <a:cxnSpLocks/>
          </p:cNvCxnSpPr>
          <p:nvPr/>
        </p:nvCxnSpPr>
        <p:spPr>
          <a:xfrm>
            <a:off x="4211960" y="2789696"/>
            <a:ext cx="0" cy="175679"/>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32" name="Textfeld 3">
            <a:extLst>
              <a:ext uri="{FF2B5EF4-FFF2-40B4-BE49-F238E27FC236}">
                <a16:creationId xmlns:a16="http://schemas.microsoft.com/office/drawing/2014/main" id="{AEDFADCB-4AF7-46E2-983E-A094FCE6E2F1}"/>
              </a:ext>
            </a:extLst>
          </p:cNvPr>
          <p:cNvSpPr txBox="1">
            <a:spLocks noChangeArrowheads="1"/>
          </p:cNvSpPr>
          <p:nvPr/>
        </p:nvSpPr>
        <p:spPr bwMode="auto">
          <a:xfrm>
            <a:off x="627717" y="2183976"/>
            <a:ext cx="946364" cy="646331"/>
          </a:xfrm>
          <a:prstGeom prst="rect">
            <a:avLst/>
          </a:prstGeom>
          <a:solidFill>
            <a:srgbClr val="BCCF00">
              <a:alpha val="69804"/>
            </a:srgbClr>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1200" b="1" dirty="0">
                <a:solidFill>
                  <a:schemeClr val="bg1"/>
                </a:solidFill>
                <a:cs typeface="Arial" charset="0"/>
              </a:rPr>
              <a:t>10% Sparkasse Hannover</a:t>
            </a:r>
          </a:p>
        </p:txBody>
      </p:sp>
      <p:sp>
        <p:nvSpPr>
          <p:cNvPr id="134" name="Textfeld 3">
            <a:extLst>
              <a:ext uri="{FF2B5EF4-FFF2-40B4-BE49-F238E27FC236}">
                <a16:creationId xmlns:a16="http://schemas.microsoft.com/office/drawing/2014/main" id="{CCAA7FDC-90B2-4F17-A8D0-F54B960BBEB3}"/>
              </a:ext>
            </a:extLst>
          </p:cNvPr>
          <p:cNvSpPr txBox="1">
            <a:spLocks noChangeArrowheads="1"/>
          </p:cNvSpPr>
          <p:nvPr/>
        </p:nvSpPr>
        <p:spPr bwMode="auto">
          <a:xfrm>
            <a:off x="627717" y="3113973"/>
            <a:ext cx="946364" cy="461665"/>
          </a:xfrm>
          <a:prstGeom prst="rect">
            <a:avLst/>
          </a:prstGeom>
          <a:solidFill>
            <a:srgbClr val="BCCF00">
              <a:alpha val="69804"/>
            </a:srgbClr>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1200" b="1" dirty="0">
                <a:solidFill>
                  <a:schemeClr val="bg1"/>
                </a:solidFill>
                <a:cs typeface="Arial" charset="0"/>
              </a:rPr>
              <a:t>90%</a:t>
            </a:r>
            <a:br>
              <a:rPr lang="de-DE" altLang="de-DE" sz="1200" b="1" dirty="0">
                <a:solidFill>
                  <a:schemeClr val="bg1"/>
                </a:solidFill>
                <a:cs typeface="Arial" charset="0"/>
              </a:rPr>
            </a:br>
            <a:r>
              <a:rPr lang="de-DE" altLang="de-DE" sz="1200" b="1" dirty="0">
                <a:solidFill>
                  <a:schemeClr val="bg1"/>
                </a:solidFill>
                <a:cs typeface="Arial" charset="0"/>
              </a:rPr>
              <a:t>LHH</a:t>
            </a:r>
          </a:p>
        </p:txBody>
      </p:sp>
      <p:sp>
        <p:nvSpPr>
          <p:cNvPr id="136" name="Textfeld 3">
            <a:extLst>
              <a:ext uri="{FF2B5EF4-FFF2-40B4-BE49-F238E27FC236}">
                <a16:creationId xmlns:a16="http://schemas.microsoft.com/office/drawing/2014/main" id="{B761379A-58B2-4AAD-B13A-FB0C758B8961}"/>
              </a:ext>
            </a:extLst>
          </p:cNvPr>
          <p:cNvSpPr txBox="1">
            <a:spLocks noChangeArrowheads="1"/>
          </p:cNvSpPr>
          <p:nvPr/>
        </p:nvSpPr>
        <p:spPr bwMode="auto">
          <a:xfrm>
            <a:off x="7726611" y="2664240"/>
            <a:ext cx="946364" cy="461665"/>
          </a:xfrm>
          <a:prstGeom prst="rect">
            <a:avLst/>
          </a:prstGeom>
          <a:solidFill>
            <a:srgbClr val="BCCF00">
              <a:alpha val="69804"/>
            </a:srgbClr>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1200" b="1" dirty="0">
                <a:solidFill>
                  <a:schemeClr val="bg1"/>
                </a:solidFill>
                <a:cs typeface="Arial" charset="0"/>
              </a:rPr>
              <a:t>100%</a:t>
            </a:r>
            <a:br>
              <a:rPr lang="de-DE" altLang="de-DE" sz="1200" b="1" dirty="0">
                <a:solidFill>
                  <a:schemeClr val="bg1"/>
                </a:solidFill>
                <a:cs typeface="Arial" charset="0"/>
              </a:rPr>
            </a:br>
            <a:r>
              <a:rPr lang="de-DE" altLang="de-DE" sz="1200" b="1" dirty="0">
                <a:solidFill>
                  <a:schemeClr val="bg1"/>
                </a:solidFill>
                <a:cs typeface="Arial" charset="0"/>
              </a:rPr>
              <a:t>LHH</a:t>
            </a:r>
          </a:p>
        </p:txBody>
      </p:sp>
      <p:sp>
        <p:nvSpPr>
          <p:cNvPr id="137" name="Textfeld 1">
            <a:extLst>
              <a:ext uri="{FF2B5EF4-FFF2-40B4-BE49-F238E27FC236}">
                <a16:creationId xmlns:a16="http://schemas.microsoft.com/office/drawing/2014/main" id="{BE772CED-2F3E-4D84-9CBD-D65E2D030B4A}"/>
              </a:ext>
            </a:extLst>
          </p:cNvPr>
          <p:cNvSpPr txBox="1">
            <a:spLocks noChangeArrowheads="1"/>
          </p:cNvSpPr>
          <p:nvPr/>
        </p:nvSpPr>
        <p:spPr bwMode="auto">
          <a:xfrm>
            <a:off x="1732449" y="1577127"/>
            <a:ext cx="5832646" cy="400110"/>
          </a:xfrm>
          <a:prstGeom prst="rect">
            <a:avLst/>
          </a:prstGeom>
          <a:solidFill>
            <a:srgbClr val="BCCF00"/>
          </a:solidFill>
          <a:ln w="9525">
            <a:no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de-DE" altLang="de-DE" sz="2000" b="1" dirty="0">
                <a:solidFill>
                  <a:schemeClr val="bg1"/>
                </a:solidFill>
                <a:cs typeface="Arial" charset="0"/>
              </a:rPr>
              <a:t>hanova</a:t>
            </a:r>
          </a:p>
        </p:txBody>
      </p:sp>
    </p:spTree>
    <p:extLst>
      <p:ext uri="{BB962C8B-B14F-4D97-AF65-F5344CB8AC3E}">
        <p14:creationId xmlns:p14="http://schemas.microsoft.com/office/powerpoint/2010/main" val="2969236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21" name="Picture 9" descr="kids beim essen_0348">
            <a:extLst>
              <a:ext uri="{FF2B5EF4-FFF2-40B4-BE49-F238E27FC236}">
                <a16:creationId xmlns:a16="http://schemas.microsoft.com/office/drawing/2014/main" id="{10977C51-762E-4950-AD9D-BBD89AA5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82" y="-1965722"/>
            <a:ext cx="10693004" cy="7129463"/>
          </a:xfrm>
          <a:prstGeom prst="rect">
            <a:avLst/>
          </a:prstGeom>
          <a:noFill/>
          <a:extLst>
            <a:ext uri="{909E8E84-426E-40DD-AFC4-6F175D3DCCD1}">
              <a14:hiddenFill xmlns:a14="http://schemas.microsoft.com/office/drawing/2010/main">
                <a:solidFill>
                  <a:srgbClr val="FFFFFF"/>
                </a:solidFill>
              </a14:hiddenFill>
            </a:ext>
          </a:extLst>
        </p:spPr>
      </p:pic>
      <p:sp>
        <p:nvSpPr>
          <p:cNvPr id="64514" name="AutoShape 2">
            <a:extLst>
              <a:ext uri="{FF2B5EF4-FFF2-40B4-BE49-F238E27FC236}">
                <a16:creationId xmlns:a16="http://schemas.microsoft.com/office/drawing/2014/main" id="{1FDAFE69-3D04-42FF-AD8D-1596351D885D}"/>
              </a:ext>
            </a:extLst>
          </p:cNvPr>
          <p:cNvSpPr>
            <a:spLocks noChangeArrowheads="1"/>
          </p:cNvSpPr>
          <p:nvPr/>
        </p:nvSpPr>
        <p:spPr bwMode="auto">
          <a:xfrm>
            <a:off x="2574132" y="195263"/>
            <a:ext cx="5426869" cy="972741"/>
          </a:xfrm>
          <a:prstGeom prst="flowChartProcess">
            <a:avLst/>
          </a:prstGeom>
          <a:solidFill>
            <a:srgbClr val="F2A10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4515" name="Text Box 3">
            <a:extLst>
              <a:ext uri="{FF2B5EF4-FFF2-40B4-BE49-F238E27FC236}">
                <a16:creationId xmlns:a16="http://schemas.microsoft.com/office/drawing/2014/main" id="{E1DAB01B-5D60-4BD4-BFC1-9A9BA5122AE7}"/>
              </a:ext>
            </a:extLst>
          </p:cNvPr>
          <p:cNvSpPr txBox="1">
            <a:spLocks noChangeArrowheads="1"/>
          </p:cNvSpPr>
          <p:nvPr/>
        </p:nvSpPr>
        <p:spPr bwMode="auto">
          <a:xfrm>
            <a:off x="2627710" y="411956"/>
            <a:ext cx="5373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dirty="0">
                <a:solidFill>
                  <a:schemeClr val="bg1"/>
                </a:solidFill>
              </a:rPr>
              <a:t>  Die Einrichtungen im </a:t>
            </a:r>
            <a:r>
              <a:rPr lang="de-DE" altLang="de-DE" dirty="0" err="1">
                <a:solidFill>
                  <a:schemeClr val="bg1"/>
                </a:solidFill>
              </a:rPr>
              <a:t>Canarisweg</a:t>
            </a:r>
            <a:r>
              <a:rPr lang="de-DE" altLang="de-DE" dirty="0">
                <a:solidFill>
                  <a:schemeClr val="bg1"/>
                </a:solidFill>
              </a:rPr>
              <a:t> – direkt vor Ort</a:t>
            </a:r>
          </a:p>
        </p:txBody>
      </p:sp>
      <p:sp>
        <p:nvSpPr>
          <p:cNvPr id="64516" name="Text Box 4">
            <a:extLst>
              <a:ext uri="{FF2B5EF4-FFF2-40B4-BE49-F238E27FC236}">
                <a16:creationId xmlns:a16="http://schemas.microsoft.com/office/drawing/2014/main" id="{DF3DDF54-7DC0-4E4E-B3E4-56CBCFAAA1A8}"/>
              </a:ext>
            </a:extLst>
          </p:cNvPr>
          <p:cNvSpPr txBox="1">
            <a:spLocks noChangeArrowheads="1"/>
          </p:cNvSpPr>
          <p:nvPr/>
        </p:nvSpPr>
        <p:spPr bwMode="auto">
          <a:xfrm>
            <a:off x="1385888" y="1329929"/>
            <a:ext cx="51839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b="1">
                <a:solidFill>
                  <a:schemeClr val="bg1"/>
                </a:solidFill>
              </a:rPr>
              <a:t>Der Mittagstisch im Canarisweg 11</a:t>
            </a:r>
          </a:p>
        </p:txBody>
      </p:sp>
      <p:pic>
        <p:nvPicPr>
          <p:cNvPr id="64518" name="Picture 6" descr="Miteinander gerade">
            <a:extLst>
              <a:ext uri="{FF2B5EF4-FFF2-40B4-BE49-F238E27FC236}">
                <a16:creationId xmlns:a16="http://schemas.microsoft.com/office/drawing/2014/main" id="{3357AEB4-1F9D-49DC-97D8-4902190E77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5" y="4880373"/>
            <a:ext cx="2226470" cy="283369"/>
          </a:xfrm>
          <a:prstGeom prst="rect">
            <a:avLst/>
          </a:prstGeom>
          <a:solidFill>
            <a:srgbClr val="EE9F12"/>
          </a:solidFill>
        </p:spPr>
      </p:pic>
      <p:pic>
        <p:nvPicPr>
          <p:cNvPr id="64519" name="Picture 7" descr="MSV e">
            <a:extLst>
              <a:ext uri="{FF2B5EF4-FFF2-40B4-BE49-F238E27FC236}">
                <a16:creationId xmlns:a16="http://schemas.microsoft.com/office/drawing/2014/main" id="{083DBAFD-1222-47E2-B1F4-6C261EC755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467" y="195263"/>
            <a:ext cx="972740" cy="971550"/>
          </a:xfrm>
          <a:prstGeom prst="rect">
            <a:avLst/>
          </a:prstGeom>
          <a:noFill/>
          <a:extLst>
            <a:ext uri="{909E8E84-426E-40DD-AFC4-6F175D3DCCD1}">
              <a14:hiddenFill xmlns:a14="http://schemas.microsoft.com/office/drawing/2010/main">
                <a:solidFill>
                  <a:srgbClr val="FFFFFF"/>
                </a:solidFill>
              </a14:hiddenFill>
            </a:ext>
          </a:extLst>
        </p:spPr>
      </p:pic>
      <p:pic>
        <p:nvPicPr>
          <p:cNvPr id="64522" name="Picture 10" descr="100_0316">
            <a:extLst>
              <a:ext uri="{FF2B5EF4-FFF2-40B4-BE49-F238E27FC236}">
                <a16:creationId xmlns:a16="http://schemas.microsoft.com/office/drawing/2014/main" id="{4525052E-7613-4D9B-AC0F-F91AE48F5C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898" y="3383757"/>
            <a:ext cx="2349103" cy="1759744"/>
          </a:xfrm>
          <a:prstGeom prst="rect">
            <a:avLst/>
          </a:prstGeom>
          <a:noFill/>
          <a:extLst>
            <a:ext uri="{909E8E84-426E-40DD-AFC4-6F175D3DCCD1}">
              <a14:hiddenFill xmlns:a14="http://schemas.microsoft.com/office/drawing/2010/main">
                <a:solidFill>
                  <a:srgbClr val="FFFFFF"/>
                </a:solidFill>
              </a14:hiddenFill>
            </a:ext>
          </a:extLst>
        </p:spPr>
      </p:pic>
      <p:pic>
        <p:nvPicPr>
          <p:cNvPr id="64523" name="Picture 11" descr="65_partnership_street_children_center">
            <a:extLst>
              <a:ext uri="{FF2B5EF4-FFF2-40B4-BE49-F238E27FC236}">
                <a16:creationId xmlns:a16="http://schemas.microsoft.com/office/drawing/2014/main" id="{D3E75C6E-F480-44E7-BE89-9451553D46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0178" y="3388519"/>
            <a:ext cx="2366963" cy="1775222"/>
          </a:xfrm>
          <a:prstGeom prst="rect">
            <a:avLst/>
          </a:prstGeom>
          <a:noFill/>
          <a:extLst>
            <a:ext uri="{909E8E84-426E-40DD-AFC4-6F175D3DCCD1}">
              <a14:hiddenFill xmlns:a14="http://schemas.microsoft.com/office/drawing/2010/main">
                <a:solidFill>
                  <a:srgbClr val="FFFFFF"/>
                </a:solidFill>
              </a14:hiddenFill>
            </a:ext>
          </a:extLst>
        </p:spPr>
      </p:pic>
      <p:pic>
        <p:nvPicPr>
          <p:cNvPr id="64524" name="Picture 12" descr="IMG_0087">
            <a:extLst>
              <a:ext uri="{FF2B5EF4-FFF2-40B4-BE49-F238E27FC236}">
                <a16:creationId xmlns:a16="http://schemas.microsoft.com/office/drawing/2014/main" id="{298CE7DA-812A-4D25-94FF-7F80B7C35B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5615" y="3383757"/>
            <a:ext cx="2214563" cy="15097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9">
            <a:extLst>
              <a:ext uri="{FF2B5EF4-FFF2-40B4-BE49-F238E27FC236}">
                <a16:creationId xmlns:a16="http://schemas.microsoft.com/office/drawing/2014/main" id="{F50A9E04-CE40-4226-B695-D5A2AACBDACB}"/>
              </a:ext>
            </a:extLst>
          </p:cNvPr>
          <p:cNvSpPr>
            <a:spLocks noGrp="1" noChangeArrowheads="1"/>
          </p:cNvSpPr>
          <p:nvPr>
            <p:ph type="title"/>
          </p:nvPr>
        </p:nvSpPr>
        <p:spPr>
          <a:xfrm>
            <a:off x="1143000" y="1545431"/>
            <a:ext cx="5829300" cy="377429"/>
          </a:xfrm>
          <a:noFill/>
        </p:spPr>
        <p:txBody>
          <a:bodyPr/>
          <a:lstStyle/>
          <a:p>
            <a:pPr algn="r" eaLnBrk="1" hangingPunct="1"/>
            <a:r>
              <a:rPr lang="de-DE" altLang="de-DE" sz="2250">
                <a:solidFill>
                  <a:schemeClr val="bg1"/>
                </a:solidFill>
              </a:rPr>
              <a:t>Menschen mit Migrationshintergrund</a:t>
            </a:r>
          </a:p>
        </p:txBody>
      </p:sp>
      <p:pic>
        <p:nvPicPr>
          <p:cNvPr id="25604" name="Picture 16" descr="3 1 gedrängel_0616">
            <a:extLst>
              <a:ext uri="{FF2B5EF4-FFF2-40B4-BE49-F238E27FC236}">
                <a16:creationId xmlns:a16="http://schemas.microsoft.com/office/drawing/2014/main" id="{552EFBF4-79B6-407B-A5C0-E9646B291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2">
            <a:extLst>
              <a:ext uri="{FF2B5EF4-FFF2-40B4-BE49-F238E27FC236}">
                <a16:creationId xmlns:a16="http://schemas.microsoft.com/office/drawing/2014/main" id="{2CEC2060-1518-407E-9FBE-F135C75E64A9}"/>
              </a:ext>
            </a:extLst>
          </p:cNvPr>
          <p:cNvSpPr/>
          <p:nvPr/>
        </p:nvSpPr>
        <p:spPr>
          <a:xfrm>
            <a:off x="2574037" y="195453"/>
            <a:ext cx="5427344" cy="972979"/>
          </a:xfrm>
          <a:custGeom>
            <a:avLst/>
            <a:gdLst/>
            <a:ahLst/>
            <a:cxnLst/>
            <a:rect l="l" t="t" r="r" b="b"/>
            <a:pathLst>
              <a:path w="7236459" h="1297305">
                <a:moveTo>
                  <a:pt x="0" y="1296924"/>
                </a:moveTo>
                <a:lnTo>
                  <a:pt x="7235952" y="1296924"/>
                </a:lnTo>
                <a:lnTo>
                  <a:pt x="7235952" y="0"/>
                </a:lnTo>
                <a:lnTo>
                  <a:pt x="0" y="0"/>
                </a:lnTo>
                <a:lnTo>
                  <a:pt x="0" y="1296924"/>
                </a:lnTo>
                <a:close/>
              </a:path>
            </a:pathLst>
          </a:custGeom>
          <a:solidFill>
            <a:srgbClr val="F1A00D"/>
          </a:solidFill>
        </p:spPr>
        <p:txBody>
          <a:bodyPr wrap="square" lIns="0" tIns="0" rIns="0" bIns="0" rtlCol="0"/>
          <a:lstStyle/>
          <a:p>
            <a:endParaRPr/>
          </a:p>
        </p:txBody>
      </p:sp>
      <p:sp>
        <p:nvSpPr>
          <p:cNvPr id="25606" name="Rectangle 18">
            <a:extLst>
              <a:ext uri="{FF2B5EF4-FFF2-40B4-BE49-F238E27FC236}">
                <a16:creationId xmlns:a16="http://schemas.microsoft.com/office/drawing/2014/main" id="{14C748EA-329B-4D0B-BE6A-064C25551C8B}"/>
              </a:ext>
            </a:extLst>
          </p:cNvPr>
          <p:cNvSpPr>
            <a:spLocks noChangeArrowheads="1"/>
          </p:cNvSpPr>
          <p:nvPr/>
        </p:nvSpPr>
        <p:spPr bwMode="auto">
          <a:xfrm>
            <a:off x="2457450" y="311182"/>
            <a:ext cx="2587229"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de-DE" altLang="de-DE" sz="2250" dirty="0">
                <a:solidFill>
                  <a:schemeClr val="bg1"/>
                </a:solidFill>
              </a:rPr>
              <a:t>Heimat geben</a:t>
            </a:r>
          </a:p>
        </p:txBody>
      </p:sp>
      <p:sp>
        <p:nvSpPr>
          <p:cNvPr id="6" name="Rechteck 5">
            <a:extLst>
              <a:ext uri="{FF2B5EF4-FFF2-40B4-BE49-F238E27FC236}">
                <a16:creationId xmlns:a16="http://schemas.microsoft.com/office/drawing/2014/main" id="{5DC7A5F1-C9FE-4F29-85A7-572FCAD9F0F4}"/>
              </a:ext>
            </a:extLst>
          </p:cNvPr>
          <p:cNvSpPr/>
          <p:nvPr/>
        </p:nvSpPr>
        <p:spPr>
          <a:xfrm>
            <a:off x="-428" y="339502"/>
            <a:ext cx="1143000" cy="4876006"/>
          </a:xfrm>
          <a:prstGeom prst="rect">
            <a:avLst/>
          </a:prstGeom>
          <a:solidFill>
            <a:schemeClr val="bg1"/>
          </a:solidFill>
          <a:ln>
            <a:noFill/>
          </a:ln>
        </p:spPr>
        <p:txBody>
          <a:bodyPr wrap="square" lIns="0" tIns="0" rIns="0" bIns="0" rtlCol="0" anchor="ctr">
            <a:spAutoFit/>
          </a:bodyPr>
          <a:lstStyle/>
          <a:p>
            <a:pPr algn="ctr"/>
            <a:endParaRPr lang="de-DE" b="1" dirty="0"/>
          </a:p>
        </p:txBody>
      </p:sp>
      <p:sp>
        <p:nvSpPr>
          <p:cNvPr id="7" name="Rechteck 6">
            <a:extLst>
              <a:ext uri="{FF2B5EF4-FFF2-40B4-BE49-F238E27FC236}">
                <a16:creationId xmlns:a16="http://schemas.microsoft.com/office/drawing/2014/main" id="{E510BFBD-D4FF-4AC7-AB3D-8F8D2244D55D}"/>
              </a:ext>
            </a:extLst>
          </p:cNvPr>
          <p:cNvSpPr/>
          <p:nvPr/>
        </p:nvSpPr>
        <p:spPr>
          <a:xfrm>
            <a:off x="8004692" y="286952"/>
            <a:ext cx="1143000" cy="4876006"/>
          </a:xfrm>
          <a:prstGeom prst="rect">
            <a:avLst/>
          </a:prstGeom>
          <a:solidFill>
            <a:schemeClr val="bg1"/>
          </a:solidFill>
          <a:ln>
            <a:noFill/>
          </a:ln>
        </p:spPr>
        <p:txBody>
          <a:bodyPr wrap="square" lIns="0" tIns="0" rIns="0" bIns="0" rtlCol="0" anchor="ctr">
            <a:spAutoFit/>
          </a:bodyPr>
          <a:lstStyle/>
          <a:p>
            <a:pPr algn="ctr"/>
            <a:endParaRPr lang="de-DE"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3">
            <a:extLst>
              <a:ext uri="{FF2B5EF4-FFF2-40B4-BE49-F238E27FC236}">
                <a16:creationId xmlns:a16="http://schemas.microsoft.com/office/drawing/2014/main" id="{431ADA8B-9FDC-46A3-8070-E226648DAF3C}"/>
              </a:ext>
            </a:extLst>
          </p:cNvPr>
          <p:cNvSpPr txBox="1">
            <a:spLocks noChangeArrowheads="1"/>
          </p:cNvSpPr>
          <p:nvPr/>
        </p:nvSpPr>
        <p:spPr bwMode="auto">
          <a:xfrm>
            <a:off x="6462712" y="1653778"/>
            <a:ext cx="863204"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de-DE" sz="1350"/>
          </a:p>
        </p:txBody>
      </p:sp>
      <p:sp>
        <p:nvSpPr>
          <p:cNvPr id="31748" name="Text Box 4">
            <a:extLst>
              <a:ext uri="{FF2B5EF4-FFF2-40B4-BE49-F238E27FC236}">
                <a16:creationId xmlns:a16="http://schemas.microsoft.com/office/drawing/2014/main" id="{4D782D3E-25EB-44B7-9BE0-71621E5EE76A}"/>
              </a:ext>
            </a:extLst>
          </p:cNvPr>
          <p:cNvSpPr txBox="1">
            <a:spLocks noChangeArrowheads="1"/>
          </p:cNvSpPr>
          <p:nvPr/>
        </p:nvSpPr>
        <p:spPr bwMode="auto">
          <a:xfrm>
            <a:off x="4017169" y="1452562"/>
            <a:ext cx="1419225"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de-DE" sz="1350"/>
          </a:p>
        </p:txBody>
      </p:sp>
      <p:sp>
        <p:nvSpPr>
          <p:cNvPr id="31750" name="Rectangle 11">
            <a:extLst>
              <a:ext uri="{FF2B5EF4-FFF2-40B4-BE49-F238E27FC236}">
                <a16:creationId xmlns:a16="http://schemas.microsoft.com/office/drawing/2014/main" id="{C4990ABE-FA7A-4E24-9FAA-B1DE7CA32161}"/>
              </a:ext>
            </a:extLst>
          </p:cNvPr>
          <p:cNvSpPr>
            <a:spLocks noChangeArrowheads="1"/>
          </p:cNvSpPr>
          <p:nvPr/>
        </p:nvSpPr>
        <p:spPr bwMode="auto">
          <a:xfrm>
            <a:off x="1331119" y="3813573"/>
            <a:ext cx="6669881" cy="378619"/>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350"/>
          </a:p>
        </p:txBody>
      </p:sp>
      <p:pic>
        <p:nvPicPr>
          <p:cNvPr id="31752" name="Picture 14" descr="can kids skateboard">
            <a:extLst>
              <a:ext uri="{FF2B5EF4-FFF2-40B4-BE49-F238E27FC236}">
                <a16:creationId xmlns:a16="http://schemas.microsoft.com/office/drawing/2014/main" id="{B10F45C2-032F-4199-97C4-65F26089F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192191"/>
            <a:ext cx="1646635" cy="95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5" descr="can kids familie">
            <a:extLst>
              <a:ext uri="{FF2B5EF4-FFF2-40B4-BE49-F238E27FC236}">
                <a16:creationId xmlns:a16="http://schemas.microsoft.com/office/drawing/2014/main" id="{2C4C4BA3-5EBC-46D1-8E32-47AD4569C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8669" y="4192191"/>
            <a:ext cx="1387079" cy="95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6" descr="reiten_7606">
            <a:extLst>
              <a:ext uri="{FF2B5EF4-FFF2-40B4-BE49-F238E27FC236}">
                <a16:creationId xmlns:a16="http://schemas.microsoft.com/office/drawing/2014/main" id="{3E6BE485-C342-4F38-BB91-3533E2271E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097" y="4192191"/>
            <a:ext cx="1351359" cy="95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7" descr="kolja helm">
            <a:extLst>
              <a:ext uri="{FF2B5EF4-FFF2-40B4-BE49-F238E27FC236}">
                <a16:creationId xmlns:a16="http://schemas.microsoft.com/office/drawing/2014/main" id="{BEEE1E55-2727-4170-B045-681BEEFFC4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1" y="4191000"/>
            <a:ext cx="679847" cy="97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18" descr="can kids skaterin">
            <a:extLst>
              <a:ext uri="{FF2B5EF4-FFF2-40B4-BE49-F238E27FC236}">
                <a16:creationId xmlns:a16="http://schemas.microsoft.com/office/drawing/2014/main" id="{0453E706-9A82-4069-BA05-33FCB69F14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2169" y="4192191"/>
            <a:ext cx="647700" cy="95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19" descr="4 2 aktuere lhh vernetzte canarisweg blüht auf_0673">
            <a:extLst>
              <a:ext uri="{FF2B5EF4-FFF2-40B4-BE49-F238E27FC236}">
                <a16:creationId xmlns:a16="http://schemas.microsoft.com/office/drawing/2014/main" id="{F7F397F8-A599-49A4-AB89-A2CDEC94E7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7487" y="4188619"/>
            <a:ext cx="1433513" cy="954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8" name="Rectangle 22">
            <a:extLst>
              <a:ext uri="{FF2B5EF4-FFF2-40B4-BE49-F238E27FC236}">
                <a16:creationId xmlns:a16="http://schemas.microsoft.com/office/drawing/2014/main" id="{278572AF-F96C-4042-BBA3-E3A44EFFDA14}"/>
              </a:ext>
            </a:extLst>
          </p:cNvPr>
          <p:cNvSpPr>
            <a:spLocks noChangeArrowheads="1"/>
          </p:cNvSpPr>
          <p:nvPr/>
        </p:nvSpPr>
        <p:spPr bwMode="auto">
          <a:xfrm>
            <a:off x="1085850" y="1"/>
            <a:ext cx="6969919" cy="4191000"/>
          </a:xfrm>
          <a:prstGeom prst="rect">
            <a:avLst/>
          </a:prstGeom>
          <a:solidFill>
            <a:srgbClr val="DDDDDD"/>
          </a:solidFill>
          <a:ln w="9525">
            <a:solidFill>
              <a:srgbClr val="DDDDD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350"/>
          </a:p>
        </p:txBody>
      </p:sp>
      <p:sp>
        <p:nvSpPr>
          <p:cNvPr id="31759" name="Rectangle 23">
            <a:extLst>
              <a:ext uri="{FF2B5EF4-FFF2-40B4-BE49-F238E27FC236}">
                <a16:creationId xmlns:a16="http://schemas.microsoft.com/office/drawing/2014/main" id="{340EB9B3-F60D-429B-AC84-B6C860CDD1EC}"/>
              </a:ext>
            </a:extLst>
          </p:cNvPr>
          <p:cNvSpPr>
            <a:spLocks noChangeArrowheads="1"/>
          </p:cNvSpPr>
          <p:nvPr/>
        </p:nvSpPr>
        <p:spPr bwMode="auto">
          <a:xfrm>
            <a:off x="1925242" y="1602581"/>
            <a:ext cx="566975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350"/>
              <a:t>• „Für das Quartier passende Dienstleistungen, Infrastruktur- und  </a:t>
            </a:r>
          </a:p>
          <a:p>
            <a:pPr eaLnBrk="1" hangingPunct="1">
              <a:spcBef>
                <a:spcPct val="0"/>
              </a:spcBef>
              <a:buFontTx/>
              <a:buNone/>
            </a:pPr>
            <a:r>
              <a:rPr lang="de-DE" altLang="de-DE" sz="1350"/>
              <a:t>  Wohnraumangebote können nur im Rahmen verlässlicher </a:t>
            </a:r>
          </a:p>
          <a:p>
            <a:pPr eaLnBrk="1" hangingPunct="1">
              <a:spcBef>
                <a:spcPct val="0"/>
              </a:spcBef>
              <a:buFontTx/>
              <a:buNone/>
            </a:pPr>
            <a:r>
              <a:rPr lang="de-DE" altLang="de-DE" sz="1350"/>
              <a:t>  Kooperationen entwickelt und umgesetzt werden.</a:t>
            </a:r>
            <a:br>
              <a:rPr lang="de-DE" altLang="de-DE" sz="1350"/>
            </a:br>
            <a:endParaRPr lang="de-DE" altLang="de-DE" sz="1350"/>
          </a:p>
          <a:p>
            <a:pPr eaLnBrk="1" hangingPunct="1">
              <a:spcBef>
                <a:spcPct val="0"/>
              </a:spcBef>
              <a:buFontTx/>
              <a:buNone/>
            </a:pPr>
            <a:r>
              <a:rPr lang="de-DE" altLang="de-DE" sz="1350"/>
              <a:t>• Professionelle Dienstleistungen alleine sind nicht bezahlbar. </a:t>
            </a:r>
            <a:br>
              <a:rPr lang="de-DE" altLang="de-DE" sz="1350"/>
            </a:br>
            <a:r>
              <a:rPr lang="de-DE" altLang="de-DE" sz="1350"/>
              <a:t>  Informelle Dienstleistungen von Nachbarschaften und Freiwilligen sind </a:t>
            </a:r>
            <a:br>
              <a:rPr lang="de-DE" altLang="de-DE" sz="1350"/>
            </a:br>
            <a:r>
              <a:rPr lang="de-DE" altLang="de-DE" sz="1350"/>
              <a:t>  alleine nicht leistbar. Deshalb kann nur eine Mischung aus </a:t>
            </a:r>
            <a:br>
              <a:rPr lang="de-DE" altLang="de-DE" sz="1350"/>
            </a:br>
            <a:r>
              <a:rPr lang="de-DE" altLang="de-DE" sz="1350"/>
              <a:t>  professionellen und informellen Angeboten und Strukturen die Lösung</a:t>
            </a:r>
          </a:p>
          <a:p>
            <a:pPr eaLnBrk="1" hangingPunct="1">
              <a:spcBef>
                <a:spcPct val="0"/>
              </a:spcBef>
              <a:buFontTx/>
              <a:buNone/>
            </a:pPr>
            <a:r>
              <a:rPr lang="de-DE" altLang="de-DE" sz="1350"/>
              <a:t>  sein.“</a:t>
            </a:r>
            <a:br>
              <a:rPr lang="de-DE" altLang="de-DE" sz="1350"/>
            </a:br>
            <a:br>
              <a:rPr lang="de-DE" altLang="de-DE" sz="1350"/>
            </a:br>
            <a:r>
              <a:rPr lang="de-DE" altLang="de-DE" sz="900"/>
              <a:t>Aus: Entwicklungspartnerschaft „Silberdienste“ ILS NRW u.a.</a:t>
            </a:r>
          </a:p>
        </p:txBody>
      </p:sp>
      <p:sp>
        <p:nvSpPr>
          <p:cNvPr id="17" name="object 2">
            <a:extLst>
              <a:ext uri="{FF2B5EF4-FFF2-40B4-BE49-F238E27FC236}">
                <a16:creationId xmlns:a16="http://schemas.microsoft.com/office/drawing/2014/main" id="{12CF6EA1-7CBA-4587-8859-599B649C3918}"/>
              </a:ext>
            </a:extLst>
          </p:cNvPr>
          <p:cNvSpPr/>
          <p:nvPr/>
        </p:nvSpPr>
        <p:spPr>
          <a:xfrm>
            <a:off x="2574037" y="195453"/>
            <a:ext cx="5427344" cy="972979"/>
          </a:xfrm>
          <a:custGeom>
            <a:avLst/>
            <a:gdLst/>
            <a:ahLst/>
            <a:cxnLst/>
            <a:rect l="l" t="t" r="r" b="b"/>
            <a:pathLst>
              <a:path w="7236459" h="1297305">
                <a:moveTo>
                  <a:pt x="0" y="1296924"/>
                </a:moveTo>
                <a:lnTo>
                  <a:pt x="7235952" y="1296924"/>
                </a:lnTo>
                <a:lnTo>
                  <a:pt x="7235952" y="0"/>
                </a:lnTo>
                <a:lnTo>
                  <a:pt x="0" y="0"/>
                </a:lnTo>
                <a:lnTo>
                  <a:pt x="0" y="1296924"/>
                </a:lnTo>
                <a:close/>
              </a:path>
            </a:pathLst>
          </a:custGeom>
          <a:solidFill>
            <a:srgbClr val="F1A00D"/>
          </a:solidFill>
        </p:spPr>
        <p:txBody>
          <a:bodyPr wrap="square" lIns="0" tIns="0" rIns="0" bIns="0" rtlCol="0"/>
          <a:lstStyle/>
          <a:p>
            <a:endParaRPr/>
          </a:p>
        </p:txBody>
      </p:sp>
      <p:sp>
        <p:nvSpPr>
          <p:cNvPr id="18" name="object 5">
            <a:extLst>
              <a:ext uri="{FF2B5EF4-FFF2-40B4-BE49-F238E27FC236}">
                <a16:creationId xmlns:a16="http://schemas.microsoft.com/office/drawing/2014/main" id="{18F99D8D-8D00-4A32-A377-7106A397876C}"/>
              </a:ext>
            </a:extLst>
          </p:cNvPr>
          <p:cNvSpPr txBox="1">
            <a:spLocks/>
          </p:cNvSpPr>
          <p:nvPr/>
        </p:nvSpPr>
        <p:spPr>
          <a:xfrm>
            <a:off x="2813285" y="529830"/>
            <a:ext cx="4074795" cy="286617"/>
          </a:xfrm>
          <a:prstGeom prst="rect">
            <a:avLst/>
          </a:prstGeom>
        </p:spPr>
        <p:txBody>
          <a:bodyPr vert="horz" wrap="square" lIns="0" tIns="9525" rIns="0" bIns="0" rtlCol="0">
            <a:spAutoFit/>
          </a:bodyPr>
          <a:lstStyle>
            <a:lvl1pPr>
              <a:defRPr sz="2400" b="0" i="0">
                <a:solidFill>
                  <a:schemeClr val="bg1"/>
                </a:solidFill>
                <a:latin typeface="Arial"/>
                <a:ea typeface="+mj-ea"/>
                <a:cs typeface="Arial"/>
              </a:defRPr>
            </a:lvl1pPr>
          </a:lstStyle>
          <a:p>
            <a:pPr marL="9525">
              <a:spcBef>
                <a:spcPts val="75"/>
              </a:spcBef>
            </a:pPr>
            <a:r>
              <a:rPr lang="de-DE" sz="1800" kern="0" spc="-4" dirty="0"/>
              <a:t>Aufgaben angehen</a:t>
            </a:r>
          </a:p>
        </p:txBody>
      </p:sp>
      <p:sp>
        <p:nvSpPr>
          <p:cNvPr id="3" name="Titel 2">
            <a:extLst>
              <a:ext uri="{FF2B5EF4-FFF2-40B4-BE49-F238E27FC236}">
                <a16:creationId xmlns:a16="http://schemas.microsoft.com/office/drawing/2014/main" id="{46200559-892F-4AF9-8F93-48FE6C475AD8}"/>
              </a:ext>
            </a:extLst>
          </p:cNvPr>
          <p:cNvSpPr>
            <a:spLocks noGrp="1"/>
          </p:cNvSpPr>
          <p:nvPr>
            <p:ph type="title"/>
          </p:nvPr>
        </p:nvSpPr>
        <p:spPr/>
        <p:txBody>
          <a:bodyPr/>
          <a:lstStyle/>
          <a:p>
            <a:endParaRPr lang="de-DE" dirty="0"/>
          </a:p>
        </p:txBody>
      </p:sp>
      <p:sp>
        <p:nvSpPr>
          <p:cNvPr id="16" name="Rechteck 15">
            <a:extLst>
              <a:ext uri="{FF2B5EF4-FFF2-40B4-BE49-F238E27FC236}">
                <a16:creationId xmlns:a16="http://schemas.microsoft.com/office/drawing/2014/main" id="{67C880CB-DFE7-4DC6-A7CA-601F7D72381D}"/>
              </a:ext>
            </a:extLst>
          </p:cNvPr>
          <p:cNvSpPr/>
          <p:nvPr/>
        </p:nvSpPr>
        <p:spPr>
          <a:xfrm>
            <a:off x="-428" y="-380578"/>
            <a:ext cx="1143000" cy="4876006"/>
          </a:xfrm>
          <a:prstGeom prst="rect">
            <a:avLst/>
          </a:prstGeom>
          <a:solidFill>
            <a:schemeClr val="bg1"/>
          </a:solidFill>
          <a:ln>
            <a:noFill/>
          </a:ln>
        </p:spPr>
        <p:txBody>
          <a:bodyPr wrap="square" lIns="0" tIns="0" rIns="0" bIns="0" rtlCol="0" anchor="ctr">
            <a:spAutoFit/>
          </a:bodyPr>
          <a:lstStyle/>
          <a:p>
            <a:pPr algn="ctr"/>
            <a:endParaRPr lang="de-DE" b="1" dirty="0"/>
          </a:p>
        </p:txBody>
      </p:sp>
      <p:sp>
        <p:nvSpPr>
          <p:cNvPr id="19" name="Rechteck 18">
            <a:extLst>
              <a:ext uri="{FF2B5EF4-FFF2-40B4-BE49-F238E27FC236}">
                <a16:creationId xmlns:a16="http://schemas.microsoft.com/office/drawing/2014/main" id="{364527F4-8ED1-452D-B8FE-B2EF6519188D}"/>
              </a:ext>
            </a:extLst>
          </p:cNvPr>
          <p:cNvSpPr/>
          <p:nvPr/>
        </p:nvSpPr>
        <p:spPr>
          <a:xfrm>
            <a:off x="8009054" y="-634184"/>
            <a:ext cx="1143000" cy="4876006"/>
          </a:xfrm>
          <a:prstGeom prst="rect">
            <a:avLst/>
          </a:prstGeom>
          <a:solidFill>
            <a:schemeClr val="bg1"/>
          </a:solidFill>
          <a:ln>
            <a:noFill/>
          </a:ln>
        </p:spPr>
        <p:txBody>
          <a:bodyPr wrap="square" lIns="0" tIns="0" rIns="0" bIns="0" rtlCol="0" anchor="ctr">
            <a:spAutoFit/>
          </a:bodyPr>
          <a:lstStyle/>
          <a:p>
            <a:pPr algn="ctr"/>
            <a:endParaRPr lang="de-DE"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6ABB9-228F-4F1C-BE5E-C1CCB82FA9D9}"/>
              </a:ext>
            </a:extLst>
          </p:cNvPr>
          <p:cNvSpPr>
            <a:spLocks noGrp="1"/>
          </p:cNvSpPr>
          <p:nvPr>
            <p:ph type="title"/>
          </p:nvPr>
        </p:nvSpPr>
        <p:spPr/>
        <p:txBody>
          <a:bodyPr/>
          <a:lstStyle/>
          <a:p>
            <a:r>
              <a:rPr lang="de-DE" dirty="0"/>
              <a:t>Eigentum </a:t>
            </a:r>
            <a:r>
              <a:rPr lang="de-DE" dirty="0">
                <a:solidFill>
                  <a:schemeClr val="tx2"/>
                </a:solidFill>
                <a:latin typeface="+mn-lt"/>
              </a:rPr>
              <a:t>verpflichtet?</a:t>
            </a:r>
            <a:endParaRPr lang="de-DE" dirty="0"/>
          </a:p>
        </p:txBody>
      </p:sp>
      <p:sp>
        <p:nvSpPr>
          <p:cNvPr id="4" name="Fußzeilenplatzhalter 3">
            <a:extLst>
              <a:ext uri="{FF2B5EF4-FFF2-40B4-BE49-F238E27FC236}">
                <a16:creationId xmlns:a16="http://schemas.microsoft.com/office/drawing/2014/main" id="{0CF5AE6C-B98A-4CAF-A415-E5539293EB2A}"/>
              </a:ext>
            </a:extLst>
          </p:cNvPr>
          <p:cNvSpPr>
            <a:spLocks noGrp="1"/>
          </p:cNvSpPr>
          <p:nvPr>
            <p:ph type="ftr" sz="quarter" idx="10"/>
          </p:nvPr>
        </p:nvSpPr>
        <p:spPr/>
        <p:txBody>
          <a:bodyPr/>
          <a:lstStyle/>
          <a:p>
            <a:pPr>
              <a:defRPr/>
            </a:pPr>
            <a:r>
              <a:rPr lang="de-DE" dirty="0"/>
              <a:t>hanova </a:t>
            </a:r>
            <a:r>
              <a:rPr lang="de-DE" dirty="0" err="1"/>
              <a:t>Canarisweg</a:t>
            </a:r>
            <a:endParaRPr lang="de-DE" dirty="0"/>
          </a:p>
        </p:txBody>
      </p:sp>
      <p:sp>
        <p:nvSpPr>
          <p:cNvPr id="5" name="Foliennummernplatzhalter 4">
            <a:extLst>
              <a:ext uri="{FF2B5EF4-FFF2-40B4-BE49-F238E27FC236}">
                <a16:creationId xmlns:a16="http://schemas.microsoft.com/office/drawing/2014/main" id="{B53C7E0B-F2B5-4F28-AC70-01C74B378B1F}"/>
              </a:ext>
            </a:extLst>
          </p:cNvPr>
          <p:cNvSpPr>
            <a:spLocks noGrp="1"/>
          </p:cNvSpPr>
          <p:nvPr>
            <p:ph type="sldNum" sz="quarter" idx="11"/>
          </p:nvPr>
        </p:nvSpPr>
        <p:spPr/>
        <p:txBody>
          <a:bodyPr/>
          <a:lstStyle/>
          <a:p>
            <a:pPr>
              <a:defRPr/>
            </a:pPr>
            <a:fld id="{D6B83002-ECEB-0C40-A030-3DB9BAA290C8}" type="slidenum">
              <a:rPr lang="de-DE" smtClean="0"/>
              <a:pPr>
                <a:defRPr/>
              </a:pPr>
              <a:t>23</a:t>
            </a:fld>
            <a:endParaRPr lang="de-DE" dirty="0"/>
          </a:p>
        </p:txBody>
      </p:sp>
      <p:pic>
        <p:nvPicPr>
          <p:cNvPr id="7" name="B3D39328-D001-434B-B2A2-5B6473B7B414" descr="B3D39328-D001-434B-B2A2-5B6473B7B414">
            <a:extLst>
              <a:ext uri="{FF2B5EF4-FFF2-40B4-BE49-F238E27FC236}">
                <a16:creationId xmlns:a16="http://schemas.microsoft.com/office/drawing/2014/main" id="{C36EDB15-72BD-4446-979F-A07597054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946170"/>
            <a:ext cx="2816301" cy="187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EF6DD81B-F514-444F-B1E6-820563249731" descr="EF6DD81B-F514-444F-B1E6-820563249731">
            <a:extLst>
              <a:ext uri="{FF2B5EF4-FFF2-40B4-BE49-F238E27FC236}">
                <a16:creationId xmlns:a16="http://schemas.microsoft.com/office/drawing/2014/main" id="{6924598D-D925-4DEA-9582-C6BD42CF7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2892044"/>
            <a:ext cx="2816301" cy="188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5F731647-8E53-4F12-9123-D205EA39C580" descr="5F731647-8E53-4F12-9123-D205EA39C580">
            <a:extLst>
              <a:ext uri="{FF2B5EF4-FFF2-40B4-BE49-F238E27FC236}">
                <a16:creationId xmlns:a16="http://schemas.microsoft.com/office/drawing/2014/main" id="{8EC6063B-FC04-4961-9CFA-F4BC36897F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928592"/>
            <a:ext cx="2816302" cy="187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538E97A6-5E73-4429-B6EA-C8BBBA7913B5" descr="538E97A6-5E73-4429-B6EA-C8BBBA7913B5">
            <a:extLst>
              <a:ext uri="{FF2B5EF4-FFF2-40B4-BE49-F238E27FC236}">
                <a16:creationId xmlns:a16="http://schemas.microsoft.com/office/drawing/2014/main" id="{81F6CF0E-B680-465E-93A3-D6C29C0130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2887187"/>
            <a:ext cx="2816301" cy="188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9B3BD07-C449-440D-B66D-BABF8E27EF1C" descr="19B3BD07-C449-440D-B66D-BABF8E27EF1C">
            <a:extLst>
              <a:ext uri="{FF2B5EF4-FFF2-40B4-BE49-F238E27FC236}">
                <a16:creationId xmlns:a16="http://schemas.microsoft.com/office/drawing/2014/main" id="{30A5F0E7-8905-418F-AC86-BF828BA1A0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167" y="2904378"/>
            <a:ext cx="2790594" cy="186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317E11AE-9086-4FDA-AE09-933BB0A99D4A" descr="317E11AE-9086-4FDA-AE09-933BB0A99D4A">
            <a:extLst>
              <a:ext uri="{FF2B5EF4-FFF2-40B4-BE49-F238E27FC236}">
                <a16:creationId xmlns:a16="http://schemas.microsoft.com/office/drawing/2014/main" id="{1263B20F-CF89-4F8B-83D0-7FF5380059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167" y="947820"/>
            <a:ext cx="2807731" cy="187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311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0CF5AE6C-B98A-4CAF-A415-E5539293EB2A}"/>
              </a:ext>
            </a:extLst>
          </p:cNvPr>
          <p:cNvSpPr>
            <a:spLocks noGrp="1"/>
          </p:cNvSpPr>
          <p:nvPr>
            <p:ph type="ftr" sz="quarter" idx="10"/>
          </p:nvPr>
        </p:nvSpPr>
        <p:spPr/>
        <p:txBody>
          <a:bodyPr/>
          <a:lstStyle/>
          <a:p>
            <a:pPr>
              <a:defRPr/>
            </a:pPr>
            <a:r>
              <a:rPr lang="de-DE" dirty="0"/>
              <a:t>hanova </a:t>
            </a:r>
            <a:r>
              <a:rPr lang="de-DE" dirty="0" err="1"/>
              <a:t>Canarisweg</a:t>
            </a:r>
            <a:endParaRPr lang="de-DE" dirty="0"/>
          </a:p>
        </p:txBody>
      </p:sp>
      <p:sp>
        <p:nvSpPr>
          <p:cNvPr id="5" name="Foliennummernplatzhalter 4">
            <a:extLst>
              <a:ext uri="{FF2B5EF4-FFF2-40B4-BE49-F238E27FC236}">
                <a16:creationId xmlns:a16="http://schemas.microsoft.com/office/drawing/2014/main" id="{B53C7E0B-F2B5-4F28-AC70-01C74B378B1F}"/>
              </a:ext>
            </a:extLst>
          </p:cNvPr>
          <p:cNvSpPr>
            <a:spLocks noGrp="1"/>
          </p:cNvSpPr>
          <p:nvPr>
            <p:ph type="sldNum" sz="quarter" idx="11"/>
          </p:nvPr>
        </p:nvSpPr>
        <p:spPr/>
        <p:txBody>
          <a:bodyPr/>
          <a:lstStyle/>
          <a:p>
            <a:pPr>
              <a:defRPr/>
            </a:pPr>
            <a:fld id="{D6B83002-ECEB-0C40-A030-3DB9BAA290C8}" type="slidenum">
              <a:rPr lang="de-DE" smtClean="0"/>
              <a:pPr>
                <a:defRPr/>
              </a:pPr>
              <a:t>24</a:t>
            </a:fld>
            <a:endParaRPr lang="de-DE" dirty="0"/>
          </a:p>
        </p:txBody>
      </p:sp>
      <p:pic>
        <p:nvPicPr>
          <p:cNvPr id="7" name="B3D39328-D001-434B-B2A2-5B6473B7B414" descr="B3D39328-D001-434B-B2A2-5B6473B7B414">
            <a:extLst>
              <a:ext uri="{FF2B5EF4-FFF2-40B4-BE49-F238E27FC236}">
                <a16:creationId xmlns:a16="http://schemas.microsoft.com/office/drawing/2014/main" id="{C36EDB15-72BD-4446-979F-A07597054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946170"/>
            <a:ext cx="2816301" cy="187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EF6DD81B-F514-444F-B1E6-820563249731" descr="EF6DD81B-F514-444F-B1E6-820563249731">
            <a:extLst>
              <a:ext uri="{FF2B5EF4-FFF2-40B4-BE49-F238E27FC236}">
                <a16:creationId xmlns:a16="http://schemas.microsoft.com/office/drawing/2014/main" id="{6924598D-D925-4DEA-9582-C6BD42CF7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2892044"/>
            <a:ext cx="2816301" cy="188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5F731647-8E53-4F12-9123-D205EA39C580" descr="5F731647-8E53-4F12-9123-D205EA39C580">
            <a:extLst>
              <a:ext uri="{FF2B5EF4-FFF2-40B4-BE49-F238E27FC236}">
                <a16:creationId xmlns:a16="http://schemas.microsoft.com/office/drawing/2014/main" id="{8EC6063B-FC04-4961-9CFA-F4BC36897F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928592"/>
            <a:ext cx="2816302" cy="187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538E97A6-5E73-4429-B6EA-C8BBBA7913B5" descr="538E97A6-5E73-4429-B6EA-C8BBBA7913B5">
            <a:extLst>
              <a:ext uri="{FF2B5EF4-FFF2-40B4-BE49-F238E27FC236}">
                <a16:creationId xmlns:a16="http://schemas.microsoft.com/office/drawing/2014/main" id="{81F6CF0E-B680-465E-93A3-D6C29C0130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2887187"/>
            <a:ext cx="2816301" cy="188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9B3BD07-C449-440D-B66D-BABF8E27EF1C" descr="19B3BD07-C449-440D-B66D-BABF8E27EF1C">
            <a:extLst>
              <a:ext uri="{FF2B5EF4-FFF2-40B4-BE49-F238E27FC236}">
                <a16:creationId xmlns:a16="http://schemas.microsoft.com/office/drawing/2014/main" id="{30A5F0E7-8905-418F-AC86-BF828BA1A0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167" y="2904378"/>
            <a:ext cx="2790594" cy="186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317E11AE-9086-4FDA-AE09-933BB0A99D4A" descr="317E11AE-9086-4FDA-AE09-933BB0A99D4A">
            <a:extLst>
              <a:ext uri="{FF2B5EF4-FFF2-40B4-BE49-F238E27FC236}">
                <a16:creationId xmlns:a16="http://schemas.microsoft.com/office/drawing/2014/main" id="{1263B20F-CF89-4F8B-83D0-7FF5380059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167" y="947820"/>
            <a:ext cx="2807731" cy="187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DE2987C-6AA5-41BD-9771-1A48FCDFC9A6" descr="CDE2987C-6AA5-41BD-9771-1A48FCDFC9A6">
            <a:extLst>
              <a:ext uri="{FF2B5EF4-FFF2-40B4-BE49-F238E27FC236}">
                <a16:creationId xmlns:a16="http://schemas.microsoft.com/office/drawing/2014/main" id="{C5AD70D5-8033-4569-8B80-D4E6409944F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5538" b="42321"/>
          <a:stretch/>
        </p:blipFill>
        <p:spPr bwMode="auto">
          <a:xfrm rot="20378889">
            <a:off x="362741" y="904133"/>
            <a:ext cx="4714876" cy="3556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0F7DAB04-CF78-4584-A64B-965DD640453F" descr="0F7DAB04-CF78-4584-A64B-965DD640453F">
            <a:extLst>
              <a:ext uri="{FF2B5EF4-FFF2-40B4-BE49-F238E27FC236}">
                <a16:creationId xmlns:a16="http://schemas.microsoft.com/office/drawing/2014/main" id="{506B4D29-94CF-4EC0-A2A9-CC7B23F1A08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65701" b="7955"/>
          <a:stretch/>
        </p:blipFill>
        <p:spPr bwMode="auto">
          <a:xfrm rot="20188879">
            <a:off x="4415576" y="2248311"/>
            <a:ext cx="4714876" cy="222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2EB6ABB9-228F-4F1C-BE5E-C1CCB82FA9D9}"/>
              </a:ext>
            </a:extLst>
          </p:cNvPr>
          <p:cNvSpPr>
            <a:spLocks noGrp="1"/>
          </p:cNvSpPr>
          <p:nvPr>
            <p:ph type="title"/>
          </p:nvPr>
        </p:nvSpPr>
        <p:spPr/>
        <p:txBody>
          <a:bodyPr/>
          <a:lstStyle/>
          <a:p>
            <a:r>
              <a:rPr lang="de-DE" dirty="0"/>
              <a:t>Beispiel </a:t>
            </a:r>
            <a:r>
              <a:rPr lang="de-DE" dirty="0" err="1">
                <a:solidFill>
                  <a:schemeClr val="tx2"/>
                </a:solidFill>
                <a:latin typeface="+mn-lt"/>
              </a:rPr>
              <a:t>Canarisweg</a:t>
            </a:r>
            <a:endParaRPr lang="de-DE" dirty="0"/>
          </a:p>
        </p:txBody>
      </p:sp>
    </p:spTree>
    <p:extLst>
      <p:ext uri="{BB962C8B-B14F-4D97-AF65-F5344CB8AC3E}">
        <p14:creationId xmlns:p14="http://schemas.microsoft.com/office/powerpoint/2010/main" val="220326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1">
            <a:extLst>
              <a:ext uri="{FF2B5EF4-FFF2-40B4-BE49-F238E27FC236}">
                <a16:creationId xmlns:a16="http://schemas.microsoft.com/office/drawing/2014/main" id="{3EEA1D2E-3F6F-43BF-B72E-E0CD77EA104E}"/>
              </a:ext>
            </a:extLst>
          </p:cNvPr>
          <p:cNvPicPr preferRelativeResize="0">
            <a:picLocks noChangeArrowheads="1"/>
          </p:cNvPicPr>
          <p:nvPr/>
        </p:nvPicPr>
        <p:blipFill rotWithShape="1">
          <a:blip r:embed="rId3">
            <a:extLst>
              <a:ext uri="{28A0092B-C50C-407E-A947-70E740481C1C}">
                <a14:useLocalDpi xmlns:a14="http://schemas.microsoft.com/office/drawing/2010/main" val="0"/>
              </a:ext>
            </a:extLst>
          </a:blip>
          <a:srcRect t="231" r="-1" b="7602"/>
          <a:stretch/>
        </p:blipFill>
        <p:spPr bwMode="auto">
          <a:xfrm>
            <a:off x="468313" y="1203325"/>
            <a:ext cx="3959225" cy="3384550"/>
          </a:xfrm>
          <a:prstGeom prst="rect">
            <a:avLst/>
          </a:prstGeom>
          <a:solidFill>
            <a:srgbClr val="FFFFFF"/>
          </a:solidFill>
        </p:spPr>
      </p:pic>
      <p:sp>
        <p:nvSpPr>
          <p:cNvPr id="2" name="Titel 1">
            <a:extLst>
              <a:ext uri="{FF2B5EF4-FFF2-40B4-BE49-F238E27FC236}">
                <a16:creationId xmlns:a16="http://schemas.microsoft.com/office/drawing/2014/main" id="{2EB6ABB9-228F-4F1C-BE5E-C1CCB82FA9D9}"/>
              </a:ext>
            </a:extLst>
          </p:cNvPr>
          <p:cNvSpPr>
            <a:spLocks noGrp="1"/>
          </p:cNvSpPr>
          <p:nvPr>
            <p:ph type="title"/>
          </p:nvPr>
        </p:nvSpPr>
        <p:spPr>
          <a:xfrm>
            <a:off x="1476375" y="411164"/>
            <a:ext cx="7199313" cy="792161"/>
          </a:xfrm>
        </p:spPr>
        <p:txBody>
          <a:bodyPr wrap="square" anchor="t">
            <a:normAutofit/>
          </a:bodyPr>
          <a:lstStyle/>
          <a:p>
            <a:r>
              <a:rPr lang="de-DE" dirty="0"/>
              <a:t>Beispiel </a:t>
            </a:r>
            <a:r>
              <a:rPr lang="de-DE" err="1"/>
              <a:t>Canarisweg</a:t>
            </a:r>
            <a:endParaRPr lang="de-DE" dirty="0"/>
          </a:p>
        </p:txBody>
      </p:sp>
      <p:sp>
        <p:nvSpPr>
          <p:cNvPr id="20" name="Picture Placeholder 3">
            <a:extLst>
              <a:ext uri="{FF2B5EF4-FFF2-40B4-BE49-F238E27FC236}">
                <a16:creationId xmlns:a16="http://schemas.microsoft.com/office/drawing/2014/main" id="{78CF8442-A443-7462-6500-2A833DC36BE9}"/>
              </a:ext>
            </a:extLst>
          </p:cNvPr>
          <p:cNvSpPr>
            <a:spLocks noGrp="1"/>
          </p:cNvSpPr>
          <p:nvPr>
            <p:ph type="pic" sz="quarter" idx="13"/>
          </p:nvPr>
        </p:nvSpPr>
        <p:spPr>
          <a:xfrm>
            <a:off x="4716463" y="1203325"/>
            <a:ext cx="3959225" cy="3384550"/>
          </a:xfrm>
        </p:spPr>
      </p:sp>
      <p:sp>
        <p:nvSpPr>
          <p:cNvPr id="4" name="Fußzeilenplatzhalter 3">
            <a:extLst>
              <a:ext uri="{FF2B5EF4-FFF2-40B4-BE49-F238E27FC236}">
                <a16:creationId xmlns:a16="http://schemas.microsoft.com/office/drawing/2014/main" id="{0CF5AE6C-B98A-4CAF-A415-E5539293EB2A}"/>
              </a:ext>
            </a:extLst>
          </p:cNvPr>
          <p:cNvSpPr>
            <a:spLocks noGrp="1"/>
          </p:cNvSpPr>
          <p:nvPr>
            <p:ph type="ftr" sz="quarter" idx="3"/>
          </p:nvPr>
        </p:nvSpPr>
        <p:spPr>
          <a:xfrm>
            <a:off x="3525218" y="4802656"/>
            <a:ext cx="4752528" cy="338400"/>
          </a:xfrm>
        </p:spPr>
        <p:txBody>
          <a:bodyPr anchor="ctr">
            <a:normAutofit/>
          </a:bodyPr>
          <a:lstStyle/>
          <a:p>
            <a:pPr>
              <a:spcAft>
                <a:spcPts val="600"/>
              </a:spcAft>
              <a:defRPr/>
            </a:pPr>
            <a:r>
              <a:rPr lang="de-DE" dirty="0"/>
              <a:t>hanova </a:t>
            </a:r>
            <a:r>
              <a:rPr lang="de-DE" dirty="0" err="1"/>
              <a:t>Canarisweg</a:t>
            </a:r>
            <a:endParaRPr lang="de-DE"/>
          </a:p>
        </p:txBody>
      </p:sp>
      <p:sp>
        <p:nvSpPr>
          <p:cNvPr id="5" name="Foliennummernplatzhalter 4">
            <a:extLst>
              <a:ext uri="{FF2B5EF4-FFF2-40B4-BE49-F238E27FC236}">
                <a16:creationId xmlns:a16="http://schemas.microsoft.com/office/drawing/2014/main" id="{B53C7E0B-F2B5-4F28-AC70-01C74B378B1F}"/>
              </a:ext>
            </a:extLst>
          </p:cNvPr>
          <p:cNvSpPr>
            <a:spLocks noGrp="1"/>
          </p:cNvSpPr>
          <p:nvPr>
            <p:ph type="sldNum" sz="quarter" idx="4"/>
          </p:nvPr>
        </p:nvSpPr>
        <p:spPr>
          <a:xfrm>
            <a:off x="8277746" y="4805100"/>
            <a:ext cx="397942" cy="338400"/>
          </a:xfrm>
        </p:spPr>
        <p:txBody>
          <a:bodyPr anchor="ctr">
            <a:normAutofit/>
          </a:bodyPr>
          <a:lstStyle/>
          <a:p>
            <a:pPr>
              <a:spcAft>
                <a:spcPts val="600"/>
              </a:spcAft>
              <a:defRPr/>
            </a:pPr>
            <a:fld id="{D6B83002-ECEB-0C40-A030-3DB9BAA290C8}" type="slidenum">
              <a:rPr lang="de-DE" smtClean="0"/>
              <a:pPr>
                <a:spcAft>
                  <a:spcPts val="600"/>
                </a:spcAft>
                <a:defRPr/>
              </a:pPr>
              <a:t>25</a:t>
            </a:fld>
            <a:endParaRPr lang="de-DE"/>
          </a:p>
        </p:txBody>
      </p:sp>
      <p:sp>
        <p:nvSpPr>
          <p:cNvPr id="16" name="Rechteck 15">
            <a:extLst>
              <a:ext uri="{FF2B5EF4-FFF2-40B4-BE49-F238E27FC236}">
                <a16:creationId xmlns:a16="http://schemas.microsoft.com/office/drawing/2014/main" id="{DF40DF5E-BEEF-4EB0-BC01-8B961CC9976D}"/>
              </a:ext>
            </a:extLst>
          </p:cNvPr>
          <p:cNvSpPr/>
          <p:nvPr/>
        </p:nvSpPr>
        <p:spPr>
          <a:xfrm>
            <a:off x="5115684" y="2726323"/>
            <a:ext cx="3168353" cy="338554"/>
          </a:xfrm>
          <a:prstGeom prst="rect">
            <a:avLst/>
          </a:prstGeom>
        </p:spPr>
        <p:txBody>
          <a:bodyPr wrap="square">
            <a:spAutoFit/>
          </a:bodyPr>
          <a:lstStyle/>
          <a:p>
            <a:r>
              <a:rPr lang="de-DE" sz="1600" b="1" dirty="0">
                <a:solidFill>
                  <a:schemeClr val="bg2"/>
                </a:solidFill>
                <a:cs typeface="GT Haptik Regular" panose="02000505000000020003" pitchFamily="50" charset="0"/>
              </a:rPr>
              <a:t>Was kann man tun? </a:t>
            </a:r>
            <a:endParaRPr lang="de-DE" sz="1600" b="1" dirty="0">
              <a:solidFill>
                <a:srgbClr val="FF0000"/>
              </a:solidFill>
              <a:cs typeface="GT Haptik Regular" panose="02000505000000020003" pitchFamily="50" charset="0"/>
            </a:endParaRPr>
          </a:p>
        </p:txBody>
      </p:sp>
    </p:spTree>
    <p:extLst>
      <p:ext uri="{BB962C8B-B14F-4D97-AF65-F5344CB8AC3E}">
        <p14:creationId xmlns:p14="http://schemas.microsoft.com/office/powerpoint/2010/main" val="2772357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Lösung</a:t>
            </a:r>
            <a:br>
              <a:rPr lang="de-DE" dirty="0"/>
            </a:br>
            <a:r>
              <a:rPr lang="de-DE" dirty="0">
                <a:solidFill>
                  <a:schemeClr val="bg1"/>
                </a:solidFill>
                <a:latin typeface="+mj-lt"/>
              </a:rPr>
              <a:t>hanova </a:t>
            </a:r>
            <a:br>
              <a:rPr lang="de-DE" dirty="0"/>
            </a:br>
            <a:endParaRPr lang="de-DE" dirty="0">
              <a:solidFill>
                <a:schemeClr val="bg1"/>
              </a:solidFill>
              <a:latin typeface="+mj-lt"/>
            </a:endParaRPr>
          </a:p>
        </p:txBody>
      </p:sp>
      <p:sp>
        <p:nvSpPr>
          <p:cNvPr id="5" name="Foliennummernplatzhalter 4"/>
          <p:cNvSpPr>
            <a:spLocks noGrp="1"/>
          </p:cNvSpPr>
          <p:nvPr>
            <p:ph type="sldNum" sz="quarter" idx="4"/>
          </p:nvPr>
        </p:nvSpPr>
        <p:spPr/>
        <p:txBody>
          <a:bodyPr/>
          <a:lstStyle/>
          <a:p>
            <a:pPr>
              <a:defRPr/>
            </a:pPr>
            <a:fld id="{D6B83002-ECEB-0C40-A030-3DB9BAA290C8}" type="slidenum">
              <a:rPr lang="de-DE" smtClean="0"/>
              <a:pPr>
                <a:defRPr/>
              </a:pPr>
              <a:t>26</a:t>
            </a:fld>
            <a:endParaRPr lang="de-DE" dirty="0"/>
          </a:p>
        </p:txBody>
      </p:sp>
      <p:sp>
        <p:nvSpPr>
          <p:cNvPr id="3" name="Fußzeilenplatzhalter 2"/>
          <p:cNvSpPr>
            <a:spLocks noGrp="1"/>
          </p:cNvSpPr>
          <p:nvPr>
            <p:ph type="ftr" sz="quarter" idx="3"/>
          </p:nvPr>
        </p:nvSpPr>
        <p:spPr/>
        <p:txBody>
          <a:bodyPr/>
          <a:lstStyle/>
          <a:p>
            <a:pPr>
              <a:defRPr/>
            </a:pPr>
            <a:r>
              <a:rPr lang="de-DE" dirty="0"/>
              <a:t>hanova </a:t>
            </a:r>
            <a:r>
              <a:rPr lang="de-DE" dirty="0" err="1"/>
              <a:t>Canarisweg</a:t>
            </a:r>
            <a:endParaRPr lang="de-DE" dirty="0"/>
          </a:p>
        </p:txBody>
      </p:sp>
    </p:spTree>
    <p:extLst>
      <p:ext uri="{BB962C8B-B14F-4D97-AF65-F5344CB8AC3E}">
        <p14:creationId xmlns:p14="http://schemas.microsoft.com/office/powerpoint/2010/main" val="4078721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6ABB9-228F-4F1C-BE5E-C1CCB82FA9D9}"/>
              </a:ext>
            </a:extLst>
          </p:cNvPr>
          <p:cNvSpPr>
            <a:spLocks noGrp="1"/>
          </p:cNvSpPr>
          <p:nvPr>
            <p:ph type="title"/>
          </p:nvPr>
        </p:nvSpPr>
        <p:spPr/>
        <p:txBody>
          <a:bodyPr/>
          <a:lstStyle/>
          <a:p>
            <a:r>
              <a:rPr lang="de-DE" dirty="0"/>
              <a:t>hanova </a:t>
            </a:r>
            <a:r>
              <a:rPr lang="de-DE" dirty="0" err="1">
                <a:solidFill>
                  <a:schemeClr val="tx2"/>
                </a:solidFill>
                <a:latin typeface="+mn-lt"/>
              </a:rPr>
              <a:t>Canarisweg</a:t>
            </a:r>
            <a:endParaRPr lang="de-DE" dirty="0"/>
          </a:p>
        </p:txBody>
      </p:sp>
      <p:sp>
        <p:nvSpPr>
          <p:cNvPr id="4" name="Fußzeilenplatzhalter 3">
            <a:extLst>
              <a:ext uri="{FF2B5EF4-FFF2-40B4-BE49-F238E27FC236}">
                <a16:creationId xmlns:a16="http://schemas.microsoft.com/office/drawing/2014/main" id="{0CF5AE6C-B98A-4CAF-A415-E5539293EB2A}"/>
              </a:ext>
            </a:extLst>
          </p:cNvPr>
          <p:cNvSpPr>
            <a:spLocks noGrp="1"/>
          </p:cNvSpPr>
          <p:nvPr>
            <p:ph type="ftr" sz="quarter" idx="10"/>
          </p:nvPr>
        </p:nvSpPr>
        <p:spPr/>
        <p:txBody>
          <a:bodyPr/>
          <a:lstStyle/>
          <a:p>
            <a:pPr>
              <a:defRPr/>
            </a:pPr>
            <a:r>
              <a:rPr lang="de-DE" dirty="0"/>
              <a:t>hanova </a:t>
            </a:r>
            <a:r>
              <a:rPr lang="de-DE" dirty="0" err="1"/>
              <a:t>Canarisweg</a:t>
            </a:r>
            <a:endParaRPr lang="de-DE" dirty="0"/>
          </a:p>
        </p:txBody>
      </p:sp>
      <p:sp>
        <p:nvSpPr>
          <p:cNvPr id="5" name="Foliennummernplatzhalter 4">
            <a:extLst>
              <a:ext uri="{FF2B5EF4-FFF2-40B4-BE49-F238E27FC236}">
                <a16:creationId xmlns:a16="http://schemas.microsoft.com/office/drawing/2014/main" id="{B53C7E0B-F2B5-4F28-AC70-01C74B378B1F}"/>
              </a:ext>
            </a:extLst>
          </p:cNvPr>
          <p:cNvSpPr>
            <a:spLocks noGrp="1"/>
          </p:cNvSpPr>
          <p:nvPr>
            <p:ph type="sldNum" sz="quarter" idx="11"/>
          </p:nvPr>
        </p:nvSpPr>
        <p:spPr/>
        <p:txBody>
          <a:bodyPr/>
          <a:lstStyle/>
          <a:p>
            <a:pPr>
              <a:defRPr/>
            </a:pPr>
            <a:fld id="{D6B83002-ECEB-0C40-A030-3DB9BAA290C8}" type="slidenum">
              <a:rPr lang="de-DE" smtClean="0"/>
              <a:pPr>
                <a:defRPr/>
              </a:pPr>
              <a:t>27</a:t>
            </a:fld>
            <a:endParaRPr lang="de-DE" dirty="0"/>
          </a:p>
        </p:txBody>
      </p:sp>
      <p:sp>
        <p:nvSpPr>
          <p:cNvPr id="9" name="Pfeil: Fünfeck 8">
            <a:extLst>
              <a:ext uri="{FF2B5EF4-FFF2-40B4-BE49-F238E27FC236}">
                <a16:creationId xmlns:a16="http://schemas.microsoft.com/office/drawing/2014/main" id="{D0F9BB8D-C825-40C2-B3B9-B77B229A7895}"/>
              </a:ext>
            </a:extLst>
          </p:cNvPr>
          <p:cNvSpPr/>
          <p:nvPr/>
        </p:nvSpPr>
        <p:spPr>
          <a:xfrm>
            <a:off x="468313" y="1203325"/>
            <a:ext cx="575295" cy="360313"/>
          </a:xfrm>
          <a:prstGeom prst="homePlate">
            <a:avLst/>
          </a:prstGeom>
          <a:solidFill>
            <a:schemeClr val="tx2"/>
          </a:solidFill>
        </p:spPr>
        <p:txBody>
          <a:bodyPr wrap="square" lIns="0" tIns="0" rIns="0" bIns="0" rtlCol="0" anchor="ctr">
            <a:spAutoFit/>
          </a:bodyPr>
          <a:lstStyle/>
          <a:p>
            <a:pPr algn="ctr"/>
            <a:endParaRPr lang="de-DE" b="1" dirty="0"/>
          </a:p>
        </p:txBody>
      </p:sp>
      <p:sp>
        <p:nvSpPr>
          <p:cNvPr id="10" name="Rechteck 9">
            <a:extLst>
              <a:ext uri="{FF2B5EF4-FFF2-40B4-BE49-F238E27FC236}">
                <a16:creationId xmlns:a16="http://schemas.microsoft.com/office/drawing/2014/main" id="{6494A851-5A91-4DD2-98C6-47876FF5F485}"/>
              </a:ext>
            </a:extLst>
          </p:cNvPr>
          <p:cNvSpPr/>
          <p:nvPr/>
        </p:nvSpPr>
        <p:spPr>
          <a:xfrm>
            <a:off x="1115615" y="1209753"/>
            <a:ext cx="5904657" cy="338554"/>
          </a:xfrm>
          <a:prstGeom prst="rect">
            <a:avLst/>
          </a:prstGeom>
        </p:spPr>
        <p:txBody>
          <a:bodyPr wrap="square">
            <a:spAutoFit/>
          </a:bodyPr>
          <a:lstStyle/>
          <a:p>
            <a:r>
              <a:rPr lang="de-DE" sz="1600" b="1" dirty="0">
                <a:solidFill>
                  <a:schemeClr val="bg2"/>
                </a:solidFill>
                <a:cs typeface="GT Haptik Regular" panose="02000505000000020003" pitchFamily="50" charset="0"/>
              </a:rPr>
              <a:t>…seit langem unser Thema:</a:t>
            </a:r>
            <a:endParaRPr lang="de-DE" sz="1600" b="1" dirty="0">
              <a:solidFill>
                <a:srgbClr val="FF0000"/>
              </a:solidFill>
              <a:cs typeface="GT Haptik Regular" panose="02000505000000020003" pitchFamily="50" charset="0"/>
            </a:endParaRPr>
          </a:p>
        </p:txBody>
      </p:sp>
      <p:sp>
        <p:nvSpPr>
          <p:cNvPr id="12" name="Inhaltsplatzhalter 2">
            <a:extLst>
              <a:ext uri="{FF2B5EF4-FFF2-40B4-BE49-F238E27FC236}">
                <a16:creationId xmlns:a16="http://schemas.microsoft.com/office/drawing/2014/main" id="{E4D6516A-A0F1-44A0-BC5F-5BCCE200EE0B}"/>
              </a:ext>
            </a:extLst>
          </p:cNvPr>
          <p:cNvSpPr txBox="1">
            <a:spLocks/>
          </p:cNvSpPr>
          <p:nvPr/>
        </p:nvSpPr>
        <p:spPr bwMode="auto">
          <a:xfrm>
            <a:off x="1185824" y="1659958"/>
            <a:ext cx="6482520"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lgn="l" defTabSz="457200" rtl="0" eaLnBrk="1" fontAlgn="base" hangingPunct="1">
              <a:lnSpc>
                <a:spcPts val="2160"/>
              </a:lnSpc>
              <a:spcBef>
                <a:spcPts val="0"/>
              </a:spcBef>
              <a:spcAft>
                <a:spcPct val="0"/>
              </a:spcAft>
              <a:buFont typeface="Arial" charset="0"/>
              <a:buNone/>
              <a:defRPr kern="1200">
                <a:solidFill>
                  <a:schemeClr val="tx1"/>
                </a:solidFill>
                <a:latin typeface="+mn-lt"/>
                <a:ea typeface="ＭＳ Ｐゴシック" charset="0"/>
                <a:cs typeface="ＭＳ Ｐゴシック" charset="0"/>
              </a:defRPr>
            </a:lvl1pPr>
            <a:lvl2pPr marL="457200" indent="0" algn="l" defTabSz="457200" rtl="0" eaLnBrk="1" fontAlgn="base" hangingPunct="1">
              <a:lnSpc>
                <a:spcPts val="1920"/>
              </a:lnSpc>
              <a:spcBef>
                <a:spcPts val="0"/>
              </a:spcBef>
              <a:spcAft>
                <a:spcPct val="0"/>
              </a:spcAft>
              <a:buFont typeface="Arial" charset="0"/>
              <a:buNone/>
              <a:defRPr sz="1600" kern="1200">
                <a:solidFill>
                  <a:schemeClr val="tx1"/>
                </a:solidFill>
                <a:latin typeface="+mn-lt"/>
                <a:ea typeface="ＭＳ Ｐゴシック" charset="0"/>
                <a:cs typeface="+mn-cs"/>
              </a:defRPr>
            </a:lvl2pPr>
            <a:lvl3pPr marL="914400" indent="0" algn="l" defTabSz="457200" rtl="0" eaLnBrk="1" fontAlgn="base" hangingPunct="1">
              <a:lnSpc>
                <a:spcPts val="1680"/>
              </a:lnSpc>
              <a:spcBef>
                <a:spcPts val="0"/>
              </a:spcBef>
              <a:spcAft>
                <a:spcPct val="0"/>
              </a:spcAft>
              <a:buFont typeface="Arial" charset="0"/>
              <a:buNone/>
              <a:defRPr sz="1400" kern="1200">
                <a:solidFill>
                  <a:schemeClr val="tx1"/>
                </a:solidFill>
                <a:latin typeface="+mn-lt"/>
                <a:ea typeface="ＭＳ Ｐゴシック" charset="0"/>
                <a:cs typeface="+mn-cs"/>
              </a:defRPr>
            </a:lvl3pPr>
            <a:lvl4pPr marL="1371600" indent="0" algn="l" defTabSz="457200" rtl="0" eaLnBrk="1" fontAlgn="base" hangingPunct="1">
              <a:lnSpc>
                <a:spcPts val="1680"/>
              </a:lnSpc>
              <a:spcBef>
                <a:spcPts val="0"/>
              </a:spcBef>
              <a:spcAft>
                <a:spcPct val="0"/>
              </a:spcAft>
              <a:buFont typeface="Arial" charset="0"/>
              <a:buNone/>
              <a:defRPr sz="1400" kern="1200">
                <a:solidFill>
                  <a:schemeClr val="tx1"/>
                </a:solidFill>
                <a:latin typeface="+mn-lt"/>
                <a:ea typeface="ＭＳ Ｐゴシック" charset="0"/>
                <a:cs typeface="+mn-cs"/>
              </a:defRPr>
            </a:lvl4pPr>
            <a:lvl5pPr marL="1828800" indent="0" algn="l" defTabSz="457200" rtl="0" eaLnBrk="1" fontAlgn="base" hangingPunct="1">
              <a:lnSpc>
                <a:spcPts val="1680"/>
              </a:lnSpc>
              <a:spcBef>
                <a:spcPts val="0"/>
              </a:spcBef>
              <a:spcAft>
                <a:spcPct val="0"/>
              </a:spcAft>
              <a:buFont typeface="Arial" charset="0"/>
              <a:buNone/>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0" indent="-285750">
              <a:spcBef>
                <a:spcPts val="300"/>
              </a:spcBef>
              <a:buClr>
                <a:srgbClr val="BCCF00"/>
              </a:buClr>
              <a:buSzPct val="150000"/>
              <a:buFont typeface="Wingdings" panose="05000000000000000000" pitchFamily="2" charset="2"/>
              <a:buChar char="§"/>
            </a:pPr>
            <a:r>
              <a:rPr lang="de-DE" sz="1400" dirty="0">
                <a:solidFill>
                  <a:schemeClr val="bg2"/>
                </a:solidFill>
              </a:rPr>
              <a:t>Quartiersmanagement in Nichtfördergebieten </a:t>
            </a:r>
          </a:p>
          <a:p>
            <a:pPr marL="285750" lvl="0" indent="-285750">
              <a:spcBef>
                <a:spcPts val="300"/>
              </a:spcBef>
              <a:buClr>
                <a:srgbClr val="BCCF00"/>
              </a:buClr>
              <a:buSzPct val="150000"/>
              <a:buFont typeface="Wingdings" panose="05000000000000000000" pitchFamily="2" charset="2"/>
              <a:buChar char="§"/>
            </a:pPr>
            <a:r>
              <a:rPr lang="de-DE" sz="1400" dirty="0">
                <a:solidFill>
                  <a:schemeClr val="bg2"/>
                </a:solidFill>
              </a:rPr>
              <a:t>Nachbarschaftsarbeit </a:t>
            </a:r>
            <a:r>
              <a:rPr lang="de-DE" sz="1400" dirty="0" err="1">
                <a:solidFill>
                  <a:schemeClr val="bg2"/>
                </a:solidFill>
              </a:rPr>
              <a:t>Canarisweg</a:t>
            </a:r>
            <a:r>
              <a:rPr lang="de-DE" sz="1400" dirty="0">
                <a:solidFill>
                  <a:schemeClr val="bg2"/>
                </a:solidFill>
              </a:rPr>
              <a:t> (durch MSV e.V.) </a:t>
            </a:r>
          </a:p>
          <a:p>
            <a:pPr marL="285750" lvl="0" indent="-285750">
              <a:spcBef>
                <a:spcPts val="300"/>
              </a:spcBef>
              <a:buClr>
                <a:srgbClr val="BCCF00"/>
              </a:buClr>
              <a:buSzPct val="150000"/>
              <a:buFont typeface="Wingdings" panose="05000000000000000000" pitchFamily="2" charset="2"/>
              <a:buChar char="§"/>
            </a:pPr>
            <a:r>
              <a:rPr lang="de-DE" sz="1400" dirty="0">
                <a:solidFill>
                  <a:schemeClr val="bg2"/>
                </a:solidFill>
              </a:rPr>
              <a:t>Vorbereitende Untersuchung für Sanierungsgebiet Mühlenberg</a:t>
            </a:r>
          </a:p>
          <a:p>
            <a:pPr marL="285750" indent="-285750">
              <a:spcBef>
                <a:spcPts val="300"/>
              </a:spcBef>
              <a:buClr>
                <a:srgbClr val="BCCF00"/>
              </a:buClr>
              <a:buSzPct val="150000"/>
              <a:buFont typeface="Wingdings" panose="05000000000000000000" pitchFamily="2" charset="2"/>
              <a:buChar char="§"/>
            </a:pPr>
            <a:r>
              <a:rPr lang="de-DE" sz="1400" dirty="0">
                <a:solidFill>
                  <a:schemeClr val="bg2"/>
                </a:solidFill>
              </a:rPr>
              <a:t>mit LHH: Quartiersmanagement Soziale Stadt</a:t>
            </a:r>
          </a:p>
          <a:p>
            <a:pPr marL="285750" indent="-285750">
              <a:spcBef>
                <a:spcPts val="300"/>
              </a:spcBef>
              <a:buClr>
                <a:srgbClr val="BCCF00"/>
              </a:buClr>
              <a:buSzPct val="150000"/>
              <a:buFont typeface="Wingdings" panose="05000000000000000000" pitchFamily="2" charset="2"/>
              <a:buChar char="§"/>
            </a:pPr>
            <a:r>
              <a:rPr lang="de-DE" sz="1400" b="1" dirty="0">
                <a:solidFill>
                  <a:schemeClr val="bg2"/>
                </a:solidFill>
              </a:rPr>
              <a:t>Ankauf Vonovia</a:t>
            </a:r>
          </a:p>
          <a:p>
            <a:pPr marL="285750" indent="-285750">
              <a:spcBef>
                <a:spcPts val="300"/>
              </a:spcBef>
              <a:buClr>
                <a:srgbClr val="BCCF00"/>
              </a:buClr>
              <a:buSzPct val="150000"/>
              <a:buFont typeface="Wingdings" panose="05000000000000000000" pitchFamily="2" charset="2"/>
              <a:buChar char="§"/>
            </a:pPr>
            <a:r>
              <a:rPr lang="de-DE" sz="1400" b="1" dirty="0">
                <a:solidFill>
                  <a:schemeClr val="bg2"/>
                </a:solidFill>
              </a:rPr>
              <a:t>Ankauf Deutsche Wohnen</a:t>
            </a:r>
          </a:p>
          <a:p>
            <a:pPr marL="285750" indent="-285750">
              <a:spcBef>
                <a:spcPts val="300"/>
              </a:spcBef>
              <a:buClr>
                <a:srgbClr val="BCCF00"/>
              </a:buClr>
              <a:buSzPct val="150000"/>
              <a:buFont typeface="Wingdings" panose="05000000000000000000" pitchFamily="2" charset="2"/>
              <a:buChar char="§"/>
            </a:pPr>
            <a:r>
              <a:rPr lang="de-DE" sz="1400" b="1" dirty="0">
                <a:solidFill>
                  <a:schemeClr val="bg2"/>
                </a:solidFill>
              </a:rPr>
              <a:t>Ankauf Baum Gruppe </a:t>
            </a:r>
          </a:p>
          <a:p>
            <a:pPr marL="285750" indent="-285750">
              <a:spcBef>
                <a:spcPts val="300"/>
              </a:spcBef>
              <a:buClr>
                <a:srgbClr val="BCCF00"/>
              </a:buClr>
              <a:buSzPct val="150000"/>
              <a:buFont typeface="Wingdings" panose="05000000000000000000" pitchFamily="2" charset="2"/>
              <a:buChar char="§"/>
            </a:pPr>
            <a:r>
              <a:rPr lang="de-DE" sz="1400" b="1" dirty="0">
                <a:solidFill>
                  <a:schemeClr val="bg2"/>
                </a:solidFill>
              </a:rPr>
              <a:t>Sanierungskonzept</a:t>
            </a:r>
          </a:p>
          <a:p>
            <a:pPr marL="285750" indent="-285750">
              <a:spcBef>
                <a:spcPts val="300"/>
              </a:spcBef>
              <a:buClr>
                <a:srgbClr val="BCCF00"/>
              </a:buClr>
              <a:buSzPct val="150000"/>
              <a:buFont typeface="Wingdings" panose="05000000000000000000" pitchFamily="2" charset="2"/>
              <a:buChar char="§"/>
            </a:pPr>
            <a:r>
              <a:rPr lang="de-DE" sz="1400" b="1" dirty="0">
                <a:solidFill>
                  <a:schemeClr val="bg2"/>
                </a:solidFill>
              </a:rPr>
              <a:t>Intensive Begleitung</a:t>
            </a:r>
          </a:p>
        </p:txBody>
      </p:sp>
      <p:grpSp>
        <p:nvGrpSpPr>
          <p:cNvPr id="21" name="Gruppieren 20">
            <a:extLst>
              <a:ext uri="{FF2B5EF4-FFF2-40B4-BE49-F238E27FC236}">
                <a16:creationId xmlns:a16="http://schemas.microsoft.com/office/drawing/2014/main" id="{568FAE39-9511-4727-8A18-46F518ECC77C}"/>
              </a:ext>
            </a:extLst>
          </p:cNvPr>
          <p:cNvGrpSpPr/>
          <p:nvPr/>
        </p:nvGrpSpPr>
        <p:grpSpPr>
          <a:xfrm>
            <a:off x="7238469" y="128351"/>
            <a:ext cx="1994664" cy="1994664"/>
            <a:chOff x="7374207" y="122559"/>
            <a:chExt cx="1807078" cy="1807078"/>
          </a:xfrm>
        </p:grpSpPr>
        <p:pic>
          <p:nvPicPr>
            <p:cNvPr id="23" name="Grafik 22">
              <a:extLst>
                <a:ext uri="{FF2B5EF4-FFF2-40B4-BE49-F238E27FC236}">
                  <a16:creationId xmlns:a16="http://schemas.microsoft.com/office/drawing/2014/main" id="{DA12C63B-9837-4A01-BCDF-3C2EF41DC3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9391119">
              <a:off x="7374207" y="122559"/>
              <a:ext cx="1807078" cy="1807078"/>
            </a:xfrm>
            <a:prstGeom prst="rect">
              <a:avLst/>
            </a:prstGeom>
          </p:spPr>
        </p:pic>
        <p:sp>
          <p:nvSpPr>
            <p:cNvPr id="25" name="Ellipse 24">
              <a:extLst>
                <a:ext uri="{FF2B5EF4-FFF2-40B4-BE49-F238E27FC236}">
                  <a16:creationId xmlns:a16="http://schemas.microsoft.com/office/drawing/2014/main" id="{81D91197-E68D-4715-A0F9-373C059883ED}"/>
                </a:ext>
              </a:extLst>
            </p:cNvPr>
            <p:cNvSpPr/>
            <p:nvPr/>
          </p:nvSpPr>
          <p:spPr>
            <a:xfrm>
              <a:off x="7471574" y="268463"/>
              <a:ext cx="1440160" cy="1440160"/>
            </a:xfrm>
            <a:prstGeom prst="ellipse">
              <a:avLst/>
            </a:prstGeom>
            <a:solidFill>
              <a:schemeClr val="tx2"/>
            </a:solidFill>
          </p:spPr>
          <p:txBody>
            <a:bodyPr wrap="square" lIns="0" tIns="0" rIns="0" bIns="0" rtlCol="0" anchor="ctr">
              <a:spAutoFit/>
            </a:bodyPr>
            <a:lstStyle/>
            <a:p>
              <a:pPr algn="ctr"/>
              <a:endParaRPr lang="de-DE" b="1" dirty="0"/>
            </a:p>
          </p:txBody>
        </p:sp>
      </p:grpSp>
      <p:sp>
        <p:nvSpPr>
          <p:cNvPr id="26" name="Textfeld 25">
            <a:extLst>
              <a:ext uri="{FF2B5EF4-FFF2-40B4-BE49-F238E27FC236}">
                <a16:creationId xmlns:a16="http://schemas.microsoft.com/office/drawing/2014/main" id="{1E725A51-8621-48D2-94E2-D3C460E039DF}"/>
              </a:ext>
            </a:extLst>
          </p:cNvPr>
          <p:cNvSpPr txBox="1"/>
          <p:nvPr/>
        </p:nvSpPr>
        <p:spPr>
          <a:xfrm>
            <a:off x="7440899" y="488553"/>
            <a:ext cx="1462973" cy="584775"/>
          </a:xfrm>
          <a:prstGeom prst="rect">
            <a:avLst/>
          </a:prstGeom>
          <a:noFill/>
        </p:spPr>
        <p:txBody>
          <a:bodyPr wrap="square">
            <a:spAutoFit/>
          </a:bodyPr>
          <a:lstStyle/>
          <a:p>
            <a:pPr algn="ctr">
              <a:spcBef>
                <a:spcPts val="0"/>
              </a:spcBef>
              <a:buClr>
                <a:srgbClr val="BCCF00"/>
              </a:buClr>
              <a:buSzPct val="150000"/>
            </a:pPr>
            <a:r>
              <a:rPr lang="de-DE" sz="1600" b="1" dirty="0">
                <a:solidFill>
                  <a:schemeClr val="bg1"/>
                </a:solidFill>
              </a:rPr>
              <a:t>Verlässlicher Partner der</a:t>
            </a:r>
          </a:p>
        </p:txBody>
      </p:sp>
      <p:sp>
        <p:nvSpPr>
          <p:cNvPr id="27" name="Textfeld 26">
            <a:extLst>
              <a:ext uri="{FF2B5EF4-FFF2-40B4-BE49-F238E27FC236}">
                <a16:creationId xmlns:a16="http://schemas.microsoft.com/office/drawing/2014/main" id="{7A9AD56A-5227-4B1B-B0EC-9BC14F580366}"/>
              </a:ext>
            </a:extLst>
          </p:cNvPr>
          <p:cNvSpPr txBox="1"/>
          <p:nvPr/>
        </p:nvSpPr>
        <p:spPr>
          <a:xfrm>
            <a:off x="7571472" y="994507"/>
            <a:ext cx="1201826" cy="630942"/>
          </a:xfrm>
          <a:prstGeom prst="rect">
            <a:avLst/>
          </a:prstGeom>
          <a:noFill/>
        </p:spPr>
        <p:txBody>
          <a:bodyPr wrap="square">
            <a:spAutoFit/>
          </a:bodyPr>
          <a:lstStyle/>
          <a:p>
            <a:pPr algn="ctr">
              <a:spcBef>
                <a:spcPts val="0"/>
              </a:spcBef>
              <a:buClr>
                <a:srgbClr val="BCCF00"/>
              </a:buClr>
              <a:buSzPct val="150000"/>
            </a:pPr>
            <a:r>
              <a:rPr lang="de-DE" sz="3500" b="1" dirty="0">
                <a:solidFill>
                  <a:schemeClr val="bg2"/>
                </a:solidFill>
              </a:rPr>
              <a:t>LHH</a:t>
            </a:r>
            <a:endParaRPr lang="de-DE" sz="3500" dirty="0">
              <a:solidFill>
                <a:schemeClr val="bg2"/>
              </a:solidFill>
            </a:endParaRPr>
          </a:p>
        </p:txBody>
      </p:sp>
    </p:spTree>
    <p:extLst>
      <p:ext uri="{BB962C8B-B14F-4D97-AF65-F5344CB8AC3E}">
        <p14:creationId xmlns:p14="http://schemas.microsoft.com/office/powerpoint/2010/main" val="214347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F1C2AC7-80C7-4D9C-835B-DAD0408FA1C6}"/>
              </a:ext>
            </a:extLst>
          </p:cNvPr>
          <p:cNvPicPr>
            <a:picLocks noChangeAspect="1"/>
          </p:cNvPicPr>
          <p:nvPr/>
        </p:nvPicPr>
        <p:blipFill rotWithShape="1">
          <a:blip r:embed="rId3"/>
          <a:srcRect l="14534" t="22001" r="19201" b="15001"/>
          <a:stretch/>
        </p:blipFill>
        <p:spPr>
          <a:xfrm>
            <a:off x="1837296" y="195486"/>
            <a:ext cx="7271208" cy="4608512"/>
          </a:xfrm>
          <a:prstGeom prst="rect">
            <a:avLst/>
          </a:prstGeom>
        </p:spPr>
      </p:pic>
      <p:sp>
        <p:nvSpPr>
          <p:cNvPr id="2" name="Titel 1">
            <a:extLst>
              <a:ext uri="{FF2B5EF4-FFF2-40B4-BE49-F238E27FC236}">
                <a16:creationId xmlns:a16="http://schemas.microsoft.com/office/drawing/2014/main" id="{2EB6ABB9-228F-4F1C-BE5E-C1CCB82FA9D9}"/>
              </a:ext>
            </a:extLst>
          </p:cNvPr>
          <p:cNvSpPr>
            <a:spLocks noGrp="1"/>
          </p:cNvSpPr>
          <p:nvPr>
            <p:ph type="title"/>
          </p:nvPr>
        </p:nvSpPr>
        <p:spPr/>
        <p:txBody>
          <a:bodyPr/>
          <a:lstStyle/>
          <a:p>
            <a:r>
              <a:rPr lang="de-DE" dirty="0"/>
              <a:t>Beispiel </a:t>
            </a:r>
            <a:r>
              <a:rPr lang="de-DE" dirty="0" err="1">
                <a:solidFill>
                  <a:schemeClr val="tx2"/>
                </a:solidFill>
                <a:latin typeface="+mn-lt"/>
              </a:rPr>
              <a:t>Canarisweg</a:t>
            </a:r>
            <a:endParaRPr lang="de-DE" dirty="0"/>
          </a:p>
        </p:txBody>
      </p:sp>
      <p:sp>
        <p:nvSpPr>
          <p:cNvPr id="4" name="Fußzeilenplatzhalter 3">
            <a:extLst>
              <a:ext uri="{FF2B5EF4-FFF2-40B4-BE49-F238E27FC236}">
                <a16:creationId xmlns:a16="http://schemas.microsoft.com/office/drawing/2014/main" id="{0CF5AE6C-B98A-4CAF-A415-E5539293EB2A}"/>
              </a:ext>
            </a:extLst>
          </p:cNvPr>
          <p:cNvSpPr>
            <a:spLocks noGrp="1"/>
          </p:cNvSpPr>
          <p:nvPr>
            <p:ph type="ftr" sz="quarter" idx="10"/>
          </p:nvPr>
        </p:nvSpPr>
        <p:spPr/>
        <p:txBody>
          <a:bodyPr/>
          <a:lstStyle/>
          <a:p>
            <a:pPr>
              <a:defRPr/>
            </a:pPr>
            <a:r>
              <a:rPr lang="de-DE" dirty="0"/>
              <a:t>hanova </a:t>
            </a:r>
            <a:r>
              <a:rPr lang="de-DE" dirty="0" err="1"/>
              <a:t>Canarisweg</a:t>
            </a:r>
            <a:endParaRPr lang="de-DE" dirty="0"/>
          </a:p>
        </p:txBody>
      </p:sp>
      <p:sp>
        <p:nvSpPr>
          <p:cNvPr id="5" name="Foliennummernplatzhalter 4">
            <a:extLst>
              <a:ext uri="{FF2B5EF4-FFF2-40B4-BE49-F238E27FC236}">
                <a16:creationId xmlns:a16="http://schemas.microsoft.com/office/drawing/2014/main" id="{B53C7E0B-F2B5-4F28-AC70-01C74B378B1F}"/>
              </a:ext>
            </a:extLst>
          </p:cNvPr>
          <p:cNvSpPr>
            <a:spLocks noGrp="1"/>
          </p:cNvSpPr>
          <p:nvPr>
            <p:ph type="sldNum" sz="quarter" idx="11"/>
          </p:nvPr>
        </p:nvSpPr>
        <p:spPr/>
        <p:txBody>
          <a:bodyPr/>
          <a:lstStyle/>
          <a:p>
            <a:pPr>
              <a:defRPr/>
            </a:pPr>
            <a:fld id="{D6B83002-ECEB-0C40-A030-3DB9BAA290C8}" type="slidenum">
              <a:rPr lang="de-DE" smtClean="0"/>
              <a:pPr>
                <a:defRPr/>
              </a:pPr>
              <a:t>28</a:t>
            </a:fld>
            <a:endParaRPr lang="de-DE" dirty="0"/>
          </a:p>
        </p:txBody>
      </p:sp>
    </p:spTree>
    <p:extLst>
      <p:ext uri="{BB962C8B-B14F-4D97-AF65-F5344CB8AC3E}">
        <p14:creationId xmlns:p14="http://schemas.microsoft.com/office/powerpoint/2010/main" val="2470869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0CF5AE6C-B98A-4CAF-A415-E5539293EB2A}"/>
              </a:ext>
            </a:extLst>
          </p:cNvPr>
          <p:cNvSpPr>
            <a:spLocks noGrp="1"/>
          </p:cNvSpPr>
          <p:nvPr>
            <p:ph type="ftr" sz="quarter" idx="10"/>
          </p:nvPr>
        </p:nvSpPr>
        <p:spPr/>
        <p:txBody>
          <a:bodyPr/>
          <a:lstStyle/>
          <a:p>
            <a:pPr>
              <a:defRPr/>
            </a:pPr>
            <a:r>
              <a:rPr lang="de-DE" dirty="0"/>
              <a:t>hanova </a:t>
            </a:r>
            <a:r>
              <a:rPr lang="de-DE" dirty="0" err="1"/>
              <a:t>Canarisweg</a:t>
            </a:r>
            <a:endParaRPr lang="de-DE" dirty="0"/>
          </a:p>
        </p:txBody>
      </p:sp>
      <p:sp>
        <p:nvSpPr>
          <p:cNvPr id="5" name="Foliennummernplatzhalter 4">
            <a:extLst>
              <a:ext uri="{FF2B5EF4-FFF2-40B4-BE49-F238E27FC236}">
                <a16:creationId xmlns:a16="http://schemas.microsoft.com/office/drawing/2014/main" id="{B53C7E0B-F2B5-4F28-AC70-01C74B378B1F}"/>
              </a:ext>
            </a:extLst>
          </p:cNvPr>
          <p:cNvSpPr>
            <a:spLocks noGrp="1"/>
          </p:cNvSpPr>
          <p:nvPr>
            <p:ph type="sldNum" sz="quarter" idx="11"/>
          </p:nvPr>
        </p:nvSpPr>
        <p:spPr/>
        <p:txBody>
          <a:bodyPr/>
          <a:lstStyle/>
          <a:p>
            <a:pPr>
              <a:defRPr/>
            </a:pPr>
            <a:fld id="{D6B83002-ECEB-0C40-A030-3DB9BAA290C8}" type="slidenum">
              <a:rPr lang="de-DE" smtClean="0"/>
              <a:pPr>
                <a:defRPr/>
              </a:pPr>
              <a:t>29</a:t>
            </a:fld>
            <a:endParaRPr lang="de-DE" dirty="0"/>
          </a:p>
        </p:txBody>
      </p:sp>
      <p:pic>
        <p:nvPicPr>
          <p:cNvPr id="6" name="Grafik 5">
            <a:extLst>
              <a:ext uri="{FF2B5EF4-FFF2-40B4-BE49-F238E27FC236}">
                <a16:creationId xmlns:a16="http://schemas.microsoft.com/office/drawing/2014/main" id="{6E3FE74F-48DC-4B41-918B-0E3912A2A4F6}"/>
              </a:ext>
            </a:extLst>
          </p:cNvPr>
          <p:cNvPicPr>
            <a:picLocks noChangeAspect="1"/>
          </p:cNvPicPr>
          <p:nvPr/>
        </p:nvPicPr>
        <p:blipFill rotWithShape="1">
          <a:blip r:embed="rId3"/>
          <a:srcRect l="14534" t="27600" r="36933" b="8005"/>
          <a:stretch/>
        </p:blipFill>
        <p:spPr>
          <a:xfrm>
            <a:off x="2856011" y="483518"/>
            <a:ext cx="4884341" cy="4320480"/>
          </a:xfrm>
          <a:prstGeom prst="rect">
            <a:avLst/>
          </a:prstGeom>
        </p:spPr>
      </p:pic>
      <p:sp>
        <p:nvSpPr>
          <p:cNvPr id="2" name="Titel 1">
            <a:extLst>
              <a:ext uri="{FF2B5EF4-FFF2-40B4-BE49-F238E27FC236}">
                <a16:creationId xmlns:a16="http://schemas.microsoft.com/office/drawing/2014/main" id="{2EB6ABB9-228F-4F1C-BE5E-C1CCB82FA9D9}"/>
              </a:ext>
            </a:extLst>
          </p:cNvPr>
          <p:cNvSpPr>
            <a:spLocks noGrp="1"/>
          </p:cNvSpPr>
          <p:nvPr>
            <p:ph type="title"/>
          </p:nvPr>
        </p:nvSpPr>
        <p:spPr/>
        <p:txBody>
          <a:bodyPr/>
          <a:lstStyle/>
          <a:p>
            <a:r>
              <a:rPr lang="de-DE" dirty="0"/>
              <a:t>Beispiel </a:t>
            </a:r>
            <a:r>
              <a:rPr lang="de-DE" dirty="0" err="1">
                <a:solidFill>
                  <a:schemeClr val="tx2"/>
                </a:solidFill>
                <a:latin typeface="+mn-lt"/>
              </a:rPr>
              <a:t>Canarisweg</a:t>
            </a:r>
            <a:endParaRPr lang="de-DE" dirty="0"/>
          </a:p>
        </p:txBody>
      </p:sp>
    </p:spTree>
    <p:extLst>
      <p:ext uri="{BB962C8B-B14F-4D97-AF65-F5344CB8AC3E}">
        <p14:creationId xmlns:p14="http://schemas.microsoft.com/office/powerpoint/2010/main" val="4054403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eck 28">
            <a:extLst>
              <a:ext uri="{FF2B5EF4-FFF2-40B4-BE49-F238E27FC236}">
                <a16:creationId xmlns:a16="http://schemas.microsoft.com/office/drawing/2014/main" id="{19842E3C-4FF0-48C7-B918-8610C8F27418}"/>
              </a:ext>
            </a:extLst>
          </p:cNvPr>
          <p:cNvSpPr/>
          <p:nvPr/>
        </p:nvSpPr>
        <p:spPr>
          <a:xfrm>
            <a:off x="2339752" y="2906462"/>
            <a:ext cx="1375446" cy="1681676"/>
          </a:xfrm>
          <a:prstGeom prst="rect">
            <a:avLst/>
          </a:prstGeom>
          <a:solidFill>
            <a:schemeClr val="tx2"/>
          </a:solidFill>
        </p:spPr>
        <p:txBody>
          <a:bodyPr wrap="square" lIns="0" tIns="0" rIns="0" bIns="0" rtlCol="0" anchor="ctr">
            <a:spAutoFit/>
          </a:bodyPr>
          <a:lstStyle/>
          <a:p>
            <a:pPr algn="ctr"/>
            <a:endParaRPr lang="de-DE" b="1" dirty="0"/>
          </a:p>
        </p:txBody>
      </p:sp>
      <p:pic>
        <p:nvPicPr>
          <p:cNvPr id="56" name="Grafik 55" descr="Ein Bild, das Gebäude, draußen, Gras, Haus enthält.&#10;&#10;Automatisch generierte Beschreibung">
            <a:extLst>
              <a:ext uri="{FF2B5EF4-FFF2-40B4-BE49-F238E27FC236}">
                <a16:creationId xmlns:a16="http://schemas.microsoft.com/office/drawing/2014/main" id="{525B408F-E369-46F1-9402-DB497745C6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07"/>
          <a:stretch/>
        </p:blipFill>
        <p:spPr>
          <a:xfrm>
            <a:off x="2841315" y="1204893"/>
            <a:ext cx="2486695" cy="1565837"/>
          </a:xfrm>
          <a:prstGeom prst="rect">
            <a:avLst/>
          </a:prstGeom>
        </p:spPr>
      </p:pic>
      <p:pic>
        <p:nvPicPr>
          <p:cNvPr id="54" name="Grafik 53" descr="Ein Bild, das Baum, draußen, Boden, Gebäude enthält.&#10;&#10;Automatisch generierte Beschreibung">
            <a:extLst>
              <a:ext uri="{FF2B5EF4-FFF2-40B4-BE49-F238E27FC236}">
                <a16:creationId xmlns:a16="http://schemas.microsoft.com/office/drawing/2014/main" id="{F51314C9-AB35-42D3-A625-C4FDC253B9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42427" y="1203154"/>
            <a:ext cx="2486694" cy="1561044"/>
          </a:xfrm>
          <a:prstGeom prst="rect">
            <a:avLst/>
          </a:prstGeom>
        </p:spPr>
      </p:pic>
      <p:pic>
        <p:nvPicPr>
          <p:cNvPr id="53" name="Grafik 52" descr="Ein Bild, das Text, draußen, Himmel, Baum enthält.&#10;&#10;Automatisch generierte Beschreibung">
            <a:extLst>
              <a:ext uri="{FF2B5EF4-FFF2-40B4-BE49-F238E27FC236}">
                <a16:creationId xmlns:a16="http://schemas.microsoft.com/office/drawing/2014/main" id="{5F31251E-CFF1-43FC-B0C2-06A268C75BE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43545" y="2906156"/>
            <a:ext cx="2239897" cy="1679273"/>
          </a:xfrm>
          <a:prstGeom prst="rect">
            <a:avLst/>
          </a:prstGeom>
        </p:spPr>
      </p:pic>
      <p:sp>
        <p:nvSpPr>
          <p:cNvPr id="49" name="Rechteck 48">
            <a:extLst>
              <a:ext uri="{FF2B5EF4-FFF2-40B4-BE49-F238E27FC236}">
                <a16:creationId xmlns:a16="http://schemas.microsoft.com/office/drawing/2014/main" id="{14F465D8-D732-489E-AA14-00886A4FB8CC}"/>
              </a:ext>
            </a:extLst>
          </p:cNvPr>
          <p:cNvSpPr/>
          <p:nvPr/>
        </p:nvSpPr>
        <p:spPr>
          <a:xfrm>
            <a:off x="475693" y="1203109"/>
            <a:ext cx="2261520" cy="1561044"/>
          </a:xfrm>
          <a:prstGeom prst="rect">
            <a:avLst/>
          </a:prstGeom>
          <a:solidFill>
            <a:srgbClr val="3A494D"/>
          </a:solidFill>
        </p:spPr>
        <p:txBody>
          <a:bodyPr wrap="square" lIns="0" tIns="0" rIns="0" bIns="0" rtlCol="0" anchor="ctr">
            <a:spAutoFit/>
          </a:bodyPr>
          <a:lstStyle/>
          <a:p>
            <a:pPr algn="ctr"/>
            <a:endParaRPr lang="de-DE" b="1" dirty="0"/>
          </a:p>
        </p:txBody>
      </p:sp>
      <p:sp>
        <p:nvSpPr>
          <p:cNvPr id="5" name="Fußzeilenplatzhalter 4"/>
          <p:cNvSpPr>
            <a:spLocks noGrp="1"/>
          </p:cNvSpPr>
          <p:nvPr>
            <p:ph type="ftr" sz="quarter" idx="10"/>
          </p:nvPr>
        </p:nvSpPr>
        <p:spPr/>
        <p:txBody>
          <a:bodyPr/>
          <a:lstStyle/>
          <a:p>
            <a:pPr>
              <a:defRPr/>
            </a:pPr>
            <a:r>
              <a:rPr lang="de-DE"/>
              <a:t>hanova Unternehmensvorstellung</a:t>
            </a:r>
            <a:endParaRPr lang="de-DE" dirty="0"/>
          </a:p>
        </p:txBody>
      </p:sp>
      <p:sp>
        <p:nvSpPr>
          <p:cNvPr id="6" name="Foliennummernplatzhalter 5"/>
          <p:cNvSpPr>
            <a:spLocks noGrp="1"/>
          </p:cNvSpPr>
          <p:nvPr>
            <p:ph type="sldNum" sz="quarter" idx="11"/>
          </p:nvPr>
        </p:nvSpPr>
        <p:spPr/>
        <p:txBody>
          <a:bodyPr/>
          <a:lstStyle/>
          <a:p>
            <a:pPr>
              <a:defRPr/>
            </a:pPr>
            <a:fld id="{D6B83002-ECEB-0C40-A030-3DB9BAA290C8}" type="slidenum">
              <a:rPr lang="de-DE" smtClean="0"/>
              <a:pPr>
                <a:defRPr/>
              </a:pPr>
              <a:t>3</a:t>
            </a:fld>
            <a:endParaRPr lang="de-DE" dirty="0"/>
          </a:p>
        </p:txBody>
      </p:sp>
      <p:sp>
        <p:nvSpPr>
          <p:cNvPr id="13" name="Titel 3">
            <a:extLst>
              <a:ext uri="{FF2B5EF4-FFF2-40B4-BE49-F238E27FC236}">
                <a16:creationId xmlns:a16="http://schemas.microsoft.com/office/drawing/2014/main" id="{3C9AFA12-FE9E-491A-9A77-F83D01278924}"/>
              </a:ext>
            </a:extLst>
          </p:cNvPr>
          <p:cNvSpPr>
            <a:spLocks noGrp="1"/>
          </p:cNvSpPr>
          <p:nvPr>
            <p:ph type="title"/>
          </p:nvPr>
        </p:nvSpPr>
        <p:spPr>
          <a:xfrm>
            <a:off x="1485900" y="411510"/>
            <a:ext cx="7401092" cy="791599"/>
          </a:xfrm>
        </p:spPr>
        <p:txBody>
          <a:bodyPr/>
          <a:lstStyle/>
          <a:p>
            <a:r>
              <a:rPr lang="de-DE" dirty="0"/>
              <a:t>Bestands</a:t>
            </a:r>
            <a:r>
              <a:rPr lang="de-DE" dirty="0">
                <a:solidFill>
                  <a:schemeClr val="tx2"/>
                </a:solidFill>
                <a:latin typeface="+mj-lt"/>
              </a:rPr>
              <a:t>informationen</a:t>
            </a:r>
          </a:p>
        </p:txBody>
      </p:sp>
      <p:grpSp>
        <p:nvGrpSpPr>
          <p:cNvPr id="36" name="Gruppieren 35">
            <a:extLst>
              <a:ext uri="{FF2B5EF4-FFF2-40B4-BE49-F238E27FC236}">
                <a16:creationId xmlns:a16="http://schemas.microsoft.com/office/drawing/2014/main" id="{F57ECDAA-4A0E-4C07-B692-A70B1BF72F1B}"/>
              </a:ext>
            </a:extLst>
          </p:cNvPr>
          <p:cNvGrpSpPr/>
          <p:nvPr/>
        </p:nvGrpSpPr>
        <p:grpSpPr>
          <a:xfrm>
            <a:off x="7238469" y="128351"/>
            <a:ext cx="1994664" cy="1994664"/>
            <a:chOff x="7374207" y="122559"/>
            <a:chExt cx="1807078" cy="1807078"/>
          </a:xfrm>
        </p:grpSpPr>
        <p:pic>
          <p:nvPicPr>
            <p:cNvPr id="37" name="Grafik 36">
              <a:extLst>
                <a:ext uri="{FF2B5EF4-FFF2-40B4-BE49-F238E27FC236}">
                  <a16:creationId xmlns:a16="http://schemas.microsoft.com/office/drawing/2014/main" id="{1809D18D-C044-44E7-A11C-8D23EB90B8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391119">
              <a:off x="7374207" y="122559"/>
              <a:ext cx="1807078" cy="1807078"/>
            </a:xfrm>
            <a:prstGeom prst="rect">
              <a:avLst/>
            </a:prstGeom>
          </p:spPr>
        </p:pic>
        <p:sp>
          <p:nvSpPr>
            <p:cNvPr id="38" name="Ellipse 37">
              <a:extLst>
                <a:ext uri="{FF2B5EF4-FFF2-40B4-BE49-F238E27FC236}">
                  <a16:creationId xmlns:a16="http://schemas.microsoft.com/office/drawing/2014/main" id="{2BCAD4AF-9892-40D1-9B72-FD93BC450DAB}"/>
                </a:ext>
              </a:extLst>
            </p:cNvPr>
            <p:cNvSpPr/>
            <p:nvPr/>
          </p:nvSpPr>
          <p:spPr>
            <a:xfrm>
              <a:off x="7471574" y="268463"/>
              <a:ext cx="1440160" cy="1440160"/>
            </a:xfrm>
            <a:prstGeom prst="ellipse">
              <a:avLst/>
            </a:prstGeom>
            <a:solidFill>
              <a:schemeClr val="tx2"/>
            </a:solidFill>
          </p:spPr>
          <p:txBody>
            <a:bodyPr wrap="square" lIns="0" tIns="0" rIns="0" bIns="0" rtlCol="0" anchor="ctr">
              <a:spAutoFit/>
            </a:bodyPr>
            <a:lstStyle/>
            <a:p>
              <a:pPr algn="ctr"/>
              <a:endParaRPr lang="de-DE" b="1" dirty="0"/>
            </a:p>
          </p:txBody>
        </p:sp>
      </p:grpSp>
      <p:sp>
        <p:nvSpPr>
          <p:cNvPr id="39" name="Textfeld 38">
            <a:extLst>
              <a:ext uri="{FF2B5EF4-FFF2-40B4-BE49-F238E27FC236}">
                <a16:creationId xmlns:a16="http://schemas.microsoft.com/office/drawing/2014/main" id="{085F2AB5-9FBB-4454-A9D7-26DCFF51E891}"/>
              </a:ext>
            </a:extLst>
          </p:cNvPr>
          <p:cNvSpPr txBox="1"/>
          <p:nvPr/>
        </p:nvSpPr>
        <p:spPr>
          <a:xfrm>
            <a:off x="7308418" y="286957"/>
            <a:ext cx="1777635" cy="1508105"/>
          </a:xfrm>
          <a:prstGeom prst="rect">
            <a:avLst/>
          </a:prstGeom>
          <a:noFill/>
        </p:spPr>
        <p:txBody>
          <a:bodyPr wrap="square">
            <a:spAutoFit/>
          </a:bodyPr>
          <a:lstStyle/>
          <a:p>
            <a:pPr algn="ctr">
              <a:spcBef>
                <a:spcPts val="300"/>
              </a:spcBef>
              <a:buClr>
                <a:srgbClr val="BCCF00"/>
              </a:buClr>
              <a:buSzPct val="150000"/>
            </a:pPr>
            <a:r>
              <a:rPr lang="de-DE" sz="1600" b="1" dirty="0">
                <a:solidFill>
                  <a:schemeClr val="bg1"/>
                </a:solidFill>
              </a:rPr>
              <a:t>ca. </a:t>
            </a:r>
            <a:r>
              <a:rPr lang="de-DE" sz="4000" b="1" dirty="0">
                <a:solidFill>
                  <a:schemeClr val="bg2"/>
                </a:solidFill>
              </a:rPr>
              <a:t>15.000</a:t>
            </a:r>
            <a:r>
              <a:rPr lang="de-DE" sz="2000" b="1" dirty="0">
                <a:solidFill>
                  <a:schemeClr val="bg1"/>
                </a:solidFill>
              </a:rPr>
              <a:t> </a:t>
            </a:r>
            <a:r>
              <a:rPr lang="de-DE" sz="1600" b="1" dirty="0">
                <a:solidFill>
                  <a:schemeClr val="bg2"/>
                </a:solidFill>
              </a:rPr>
              <a:t>Wohnungen</a:t>
            </a:r>
          </a:p>
          <a:p>
            <a:pPr algn="ctr">
              <a:spcBef>
                <a:spcPts val="0"/>
              </a:spcBef>
              <a:buClr>
                <a:srgbClr val="BCCF00"/>
              </a:buClr>
              <a:buSzPct val="150000"/>
            </a:pPr>
            <a:r>
              <a:rPr lang="de-DE" sz="2000" b="1" dirty="0">
                <a:solidFill>
                  <a:schemeClr val="bg1"/>
                </a:solidFill>
              </a:rPr>
              <a:t>gesamt</a:t>
            </a:r>
          </a:p>
        </p:txBody>
      </p:sp>
      <p:sp>
        <p:nvSpPr>
          <p:cNvPr id="40" name="Rechteck 39">
            <a:extLst>
              <a:ext uri="{FF2B5EF4-FFF2-40B4-BE49-F238E27FC236}">
                <a16:creationId xmlns:a16="http://schemas.microsoft.com/office/drawing/2014/main" id="{25EF563B-C8D5-4366-A50E-7FF7E30FCF10}"/>
              </a:ext>
            </a:extLst>
          </p:cNvPr>
          <p:cNvSpPr/>
          <p:nvPr/>
        </p:nvSpPr>
        <p:spPr>
          <a:xfrm>
            <a:off x="475694" y="2906199"/>
            <a:ext cx="1735712" cy="1681676"/>
          </a:xfrm>
          <a:prstGeom prst="rect">
            <a:avLst/>
          </a:prstGeom>
          <a:solidFill>
            <a:schemeClr val="tx2"/>
          </a:solidFill>
        </p:spPr>
        <p:txBody>
          <a:bodyPr wrap="square" lIns="0" tIns="0" rIns="0" bIns="0" rtlCol="0" anchor="ctr">
            <a:spAutoFit/>
          </a:bodyPr>
          <a:lstStyle/>
          <a:p>
            <a:pPr algn="ctr"/>
            <a:endParaRPr lang="de-DE" b="1" dirty="0"/>
          </a:p>
        </p:txBody>
      </p:sp>
      <p:sp>
        <p:nvSpPr>
          <p:cNvPr id="41" name="Textfeld 40">
            <a:extLst>
              <a:ext uri="{FF2B5EF4-FFF2-40B4-BE49-F238E27FC236}">
                <a16:creationId xmlns:a16="http://schemas.microsoft.com/office/drawing/2014/main" id="{982FCEF9-7CF0-4A07-A8AA-9AC07C12EA90}"/>
              </a:ext>
            </a:extLst>
          </p:cNvPr>
          <p:cNvSpPr txBox="1"/>
          <p:nvPr/>
        </p:nvSpPr>
        <p:spPr>
          <a:xfrm>
            <a:off x="733254" y="3423006"/>
            <a:ext cx="1309347" cy="738664"/>
          </a:xfrm>
          <a:prstGeom prst="rect">
            <a:avLst/>
          </a:prstGeom>
          <a:noFill/>
        </p:spPr>
        <p:txBody>
          <a:bodyPr wrap="square">
            <a:spAutoFit/>
          </a:bodyPr>
          <a:lstStyle/>
          <a:p>
            <a:pPr>
              <a:spcBef>
                <a:spcPts val="0"/>
              </a:spcBef>
              <a:buClr>
                <a:srgbClr val="BCCF00"/>
              </a:buClr>
              <a:buSzPct val="150000"/>
            </a:pPr>
            <a:r>
              <a:rPr lang="de-DE" sz="3000" b="1" dirty="0">
                <a:solidFill>
                  <a:schemeClr val="bg2"/>
                </a:solidFill>
              </a:rPr>
              <a:t>&gt;</a:t>
            </a:r>
            <a:r>
              <a:rPr lang="de-DE" sz="4200" b="1" dirty="0">
                <a:solidFill>
                  <a:schemeClr val="bg2"/>
                </a:solidFill>
              </a:rPr>
              <a:t>300</a:t>
            </a:r>
            <a:endParaRPr lang="de-DE" sz="4200" b="1" dirty="0">
              <a:solidFill>
                <a:schemeClr val="bg1"/>
              </a:solidFill>
            </a:endParaRPr>
          </a:p>
        </p:txBody>
      </p:sp>
      <p:sp>
        <p:nvSpPr>
          <p:cNvPr id="42" name="Rechteck 41">
            <a:extLst>
              <a:ext uri="{FF2B5EF4-FFF2-40B4-BE49-F238E27FC236}">
                <a16:creationId xmlns:a16="http://schemas.microsoft.com/office/drawing/2014/main" id="{6955B4BD-CF52-4B22-90B8-68EEE0FEF2FC}"/>
              </a:ext>
            </a:extLst>
          </p:cNvPr>
          <p:cNvSpPr/>
          <p:nvPr/>
        </p:nvSpPr>
        <p:spPr>
          <a:xfrm>
            <a:off x="6191250" y="2906200"/>
            <a:ext cx="2269182" cy="1681676"/>
          </a:xfrm>
          <a:prstGeom prst="rect">
            <a:avLst/>
          </a:prstGeom>
          <a:solidFill>
            <a:schemeClr val="tx2"/>
          </a:solidFill>
        </p:spPr>
        <p:txBody>
          <a:bodyPr wrap="square" lIns="0" tIns="0" rIns="0" bIns="0" rtlCol="0" anchor="ctr">
            <a:spAutoFit/>
          </a:bodyPr>
          <a:lstStyle/>
          <a:p>
            <a:pPr algn="ctr"/>
            <a:endParaRPr lang="de-DE" b="1" dirty="0"/>
          </a:p>
        </p:txBody>
      </p:sp>
      <p:sp>
        <p:nvSpPr>
          <p:cNvPr id="43" name="Textfeld 42">
            <a:extLst>
              <a:ext uri="{FF2B5EF4-FFF2-40B4-BE49-F238E27FC236}">
                <a16:creationId xmlns:a16="http://schemas.microsoft.com/office/drawing/2014/main" id="{19BB5CAF-527F-4406-AEE3-F5FA2F8D3D1C}"/>
              </a:ext>
            </a:extLst>
          </p:cNvPr>
          <p:cNvSpPr txBox="1"/>
          <p:nvPr/>
        </p:nvSpPr>
        <p:spPr>
          <a:xfrm>
            <a:off x="2632370" y="2723163"/>
            <a:ext cx="597764" cy="1323439"/>
          </a:xfrm>
          <a:prstGeom prst="rect">
            <a:avLst/>
          </a:prstGeom>
          <a:noFill/>
        </p:spPr>
        <p:txBody>
          <a:bodyPr wrap="square">
            <a:spAutoFit/>
          </a:bodyPr>
          <a:lstStyle/>
          <a:p>
            <a:pPr>
              <a:spcBef>
                <a:spcPts val="600"/>
              </a:spcBef>
              <a:buClr>
                <a:srgbClr val="BCCF00"/>
              </a:buClr>
              <a:buSzPct val="150000"/>
            </a:pPr>
            <a:r>
              <a:rPr lang="de-DE" sz="8000" b="1" dirty="0">
                <a:solidFill>
                  <a:schemeClr val="bg1"/>
                </a:solidFill>
              </a:rPr>
              <a:t>4</a:t>
            </a:r>
          </a:p>
        </p:txBody>
      </p:sp>
      <p:grpSp>
        <p:nvGrpSpPr>
          <p:cNvPr id="44" name="Gruppieren 43">
            <a:extLst>
              <a:ext uri="{FF2B5EF4-FFF2-40B4-BE49-F238E27FC236}">
                <a16:creationId xmlns:a16="http://schemas.microsoft.com/office/drawing/2014/main" id="{0B2283C4-39CE-4BA8-8712-D10C9CBF58FC}"/>
              </a:ext>
            </a:extLst>
          </p:cNvPr>
          <p:cNvGrpSpPr/>
          <p:nvPr/>
        </p:nvGrpSpPr>
        <p:grpSpPr>
          <a:xfrm>
            <a:off x="8100392" y="2725883"/>
            <a:ext cx="561671" cy="524025"/>
            <a:chOff x="7236296" y="3219222"/>
            <a:chExt cx="618089" cy="576664"/>
          </a:xfrm>
        </p:grpSpPr>
        <p:sp>
          <p:nvSpPr>
            <p:cNvPr id="45" name="Ellipse 44">
              <a:extLst>
                <a:ext uri="{FF2B5EF4-FFF2-40B4-BE49-F238E27FC236}">
                  <a16:creationId xmlns:a16="http://schemas.microsoft.com/office/drawing/2014/main" id="{2D60DDE5-D557-4969-AB0E-B84F23A0C5A2}"/>
                </a:ext>
              </a:extLst>
            </p:cNvPr>
            <p:cNvSpPr/>
            <p:nvPr/>
          </p:nvSpPr>
          <p:spPr>
            <a:xfrm>
              <a:off x="7236296" y="3252404"/>
              <a:ext cx="543482" cy="543482"/>
            </a:xfrm>
            <a:prstGeom prst="ellipse">
              <a:avLst/>
            </a:prstGeom>
            <a:solidFill>
              <a:schemeClr val="bg2"/>
            </a:solidFill>
          </p:spPr>
          <p:txBody>
            <a:bodyPr wrap="square" lIns="0" tIns="0" rIns="0" bIns="0" rtlCol="0" anchor="ctr">
              <a:spAutoFit/>
            </a:bodyPr>
            <a:lstStyle/>
            <a:p>
              <a:pPr algn="ctr"/>
              <a:endParaRPr lang="de-DE" b="1" dirty="0"/>
            </a:p>
          </p:txBody>
        </p:sp>
        <p:sp>
          <p:nvSpPr>
            <p:cNvPr id="46" name="Textfeld 45">
              <a:extLst>
                <a:ext uri="{FF2B5EF4-FFF2-40B4-BE49-F238E27FC236}">
                  <a16:creationId xmlns:a16="http://schemas.microsoft.com/office/drawing/2014/main" id="{05172D95-E720-47FA-BC2F-9DA65DF3284E}"/>
                </a:ext>
              </a:extLst>
            </p:cNvPr>
            <p:cNvSpPr txBox="1"/>
            <p:nvPr/>
          </p:nvSpPr>
          <p:spPr>
            <a:xfrm>
              <a:off x="7347141" y="3219222"/>
              <a:ext cx="507244" cy="497006"/>
            </a:xfrm>
            <a:prstGeom prst="rect">
              <a:avLst/>
            </a:prstGeom>
            <a:noFill/>
          </p:spPr>
          <p:txBody>
            <a:bodyPr wrap="square">
              <a:spAutoFit/>
            </a:bodyPr>
            <a:lstStyle/>
            <a:p>
              <a:r>
                <a:rPr lang="de-DE" sz="3000" b="1" dirty="0">
                  <a:solidFill>
                    <a:schemeClr val="bg1"/>
                  </a:solidFill>
                </a:rPr>
                <a:t>!</a:t>
              </a:r>
              <a:endParaRPr lang="de-DE" sz="3000" dirty="0"/>
            </a:p>
          </p:txBody>
        </p:sp>
      </p:grpSp>
      <p:sp>
        <p:nvSpPr>
          <p:cNvPr id="47" name="Textfeld 46">
            <a:extLst>
              <a:ext uri="{FF2B5EF4-FFF2-40B4-BE49-F238E27FC236}">
                <a16:creationId xmlns:a16="http://schemas.microsoft.com/office/drawing/2014/main" id="{907C2262-1FEB-447E-918E-88B7CB692887}"/>
              </a:ext>
            </a:extLst>
          </p:cNvPr>
          <p:cNvSpPr txBox="1"/>
          <p:nvPr/>
        </p:nvSpPr>
        <p:spPr>
          <a:xfrm>
            <a:off x="2377603" y="3778405"/>
            <a:ext cx="1299743" cy="830997"/>
          </a:xfrm>
          <a:prstGeom prst="rect">
            <a:avLst/>
          </a:prstGeom>
          <a:noFill/>
        </p:spPr>
        <p:txBody>
          <a:bodyPr wrap="square">
            <a:spAutoFit/>
          </a:bodyPr>
          <a:lstStyle/>
          <a:p>
            <a:pPr algn="ctr">
              <a:spcBef>
                <a:spcPts val="600"/>
              </a:spcBef>
              <a:buClr>
                <a:srgbClr val="BCCF00"/>
              </a:buClr>
              <a:buSzPct val="150000"/>
            </a:pPr>
            <a:r>
              <a:rPr lang="de-DE" sz="2400" b="1" dirty="0">
                <a:solidFill>
                  <a:schemeClr val="bg2"/>
                </a:solidFill>
                <a:highlight>
                  <a:srgbClr val="BCCF00"/>
                </a:highlight>
              </a:rPr>
              <a:t>Tiny</a:t>
            </a:r>
          </a:p>
          <a:p>
            <a:pPr algn="ctr">
              <a:spcBef>
                <a:spcPts val="0"/>
              </a:spcBef>
              <a:buClr>
                <a:srgbClr val="BCCF00"/>
              </a:buClr>
              <a:buSzPct val="150000"/>
            </a:pPr>
            <a:r>
              <a:rPr lang="de-DE" sz="2400" b="1" dirty="0">
                <a:solidFill>
                  <a:schemeClr val="bg2"/>
                </a:solidFill>
                <a:highlight>
                  <a:srgbClr val="BCCF00"/>
                </a:highlight>
              </a:rPr>
              <a:t>Houses</a:t>
            </a:r>
          </a:p>
        </p:txBody>
      </p:sp>
      <p:sp>
        <p:nvSpPr>
          <p:cNvPr id="50" name="Textfeld 49">
            <a:extLst>
              <a:ext uri="{FF2B5EF4-FFF2-40B4-BE49-F238E27FC236}">
                <a16:creationId xmlns:a16="http://schemas.microsoft.com/office/drawing/2014/main" id="{63F438D7-639A-4DA3-919A-661ADE7A2847}"/>
              </a:ext>
            </a:extLst>
          </p:cNvPr>
          <p:cNvSpPr txBox="1"/>
          <p:nvPr/>
        </p:nvSpPr>
        <p:spPr>
          <a:xfrm>
            <a:off x="547639" y="1216727"/>
            <a:ext cx="2102212" cy="938719"/>
          </a:xfrm>
          <a:prstGeom prst="rect">
            <a:avLst/>
          </a:prstGeom>
          <a:noFill/>
        </p:spPr>
        <p:txBody>
          <a:bodyPr wrap="square">
            <a:spAutoFit/>
          </a:bodyPr>
          <a:lstStyle/>
          <a:p>
            <a:pPr>
              <a:spcBef>
                <a:spcPts val="0"/>
              </a:spcBef>
              <a:buClr>
                <a:srgbClr val="BCCF00"/>
              </a:buClr>
              <a:buSzPct val="150000"/>
            </a:pPr>
            <a:r>
              <a:rPr lang="de-DE" sz="5500" b="1" dirty="0">
                <a:solidFill>
                  <a:schemeClr val="bg1"/>
                </a:solidFill>
              </a:rPr>
              <a:t>//</a:t>
            </a:r>
            <a:r>
              <a:rPr lang="de-DE" sz="3000" b="1" dirty="0">
                <a:solidFill>
                  <a:schemeClr val="bg1"/>
                </a:solidFill>
              </a:rPr>
              <a:t> </a:t>
            </a:r>
            <a:r>
              <a:rPr lang="de-DE" sz="5500" b="1" dirty="0">
                <a:solidFill>
                  <a:schemeClr val="bg1"/>
                </a:solidFill>
              </a:rPr>
              <a:t>8</a:t>
            </a:r>
          </a:p>
        </p:txBody>
      </p:sp>
      <p:sp>
        <p:nvSpPr>
          <p:cNvPr id="51" name="Textfeld 50">
            <a:extLst>
              <a:ext uri="{FF2B5EF4-FFF2-40B4-BE49-F238E27FC236}">
                <a16:creationId xmlns:a16="http://schemas.microsoft.com/office/drawing/2014/main" id="{DD808296-0CFF-4D69-B85B-E322BD886E6E}"/>
              </a:ext>
            </a:extLst>
          </p:cNvPr>
          <p:cNvSpPr txBox="1"/>
          <p:nvPr/>
        </p:nvSpPr>
        <p:spPr>
          <a:xfrm>
            <a:off x="568272" y="2085918"/>
            <a:ext cx="1933801" cy="553998"/>
          </a:xfrm>
          <a:prstGeom prst="rect">
            <a:avLst/>
          </a:prstGeom>
          <a:noFill/>
        </p:spPr>
        <p:txBody>
          <a:bodyPr wrap="square">
            <a:spAutoFit/>
          </a:bodyPr>
          <a:lstStyle/>
          <a:p>
            <a:r>
              <a:rPr lang="de-DE" sz="1500" b="1" dirty="0">
                <a:solidFill>
                  <a:schemeClr val="bg1"/>
                </a:solidFill>
              </a:rPr>
              <a:t>WOHNEN PLUS</a:t>
            </a:r>
            <a:br>
              <a:rPr lang="de-DE" sz="1500" b="1" dirty="0">
                <a:solidFill>
                  <a:schemeClr val="bg1"/>
                </a:solidFill>
              </a:rPr>
            </a:br>
            <a:r>
              <a:rPr lang="de-DE" sz="1500" b="1" dirty="0">
                <a:solidFill>
                  <a:schemeClr val="bg1"/>
                </a:solidFill>
              </a:rPr>
              <a:t>Standorte</a:t>
            </a:r>
            <a:endParaRPr lang="de-DE" sz="1500" dirty="0"/>
          </a:p>
        </p:txBody>
      </p:sp>
      <p:sp>
        <p:nvSpPr>
          <p:cNvPr id="52" name="Textfeld 51">
            <a:extLst>
              <a:ext uri="{FF2B5EF4-FFF2-40B4-BE49-F238E27FC236}">
                <a16:creationId xmlns:a16="http://schemas.microsoft.com/office/drawing/2014/main" id="{B057CDD3-CA5B-410F-9405-11074BEA8154}"/>
              </a:ext>
            </a:extLst>
          </p:cNvPr>
          <p:cNvSpPr txBox="1"/>
          <p:nvPr/>
        </p:nvSpPr>
        <p:spPr>
          <a:xfrm>
            <a:off x="719358" y="4028137"/>
            <a:ext cx="1533084" cy="553998"/>
          </a:xfrm>
          <a:prstGeom prst="rect">
            <a:avLst/>
          </a:prstGeom>
          <a:noFill/>
        </p:spPr>
        <p:txBody>
          <a:bodyPr wrap="square">
            <a:spAutoFit/>
          </a:bodyPr>
          <a:lstStyle/>
          <a:p>
            <a:pPr>
              <a:spcBef>
                <a:spcPts val="0"/>
              </a:spcBef>
              <a:buClr>
                <a:srgbClr val="BCCF00"/>
              </a:buClr>
              <a:buSzPct val="150000"/>
            </a:pPr>
            <a:r>
              <a:rPr lang="de-DE" sz="1500" b="1" dirty="0">
                <a:solidFill>
                  <a:schemeClr val="bg1"/>
                </a:solidFill>
              </a:rPr>
              <a:t>Mikro-</a:t>
            </a:r>
            <a:br>
              <a:rPr lang="de-DE" sz="1500" b="1" dirty="0">
                <a:solidFill>
                  <a:schemeClr val="bg1"/>
                </a:solidFill>
              </a:rPr>
            </a:br>
            <a:r>
              <a:rPr lang="de-DE" sz="1500" b="1" dirty="0">
                <a:solidFill>
                  <a:schemeClr val="bg1"/>
                </a:solidFill>
              </a:rPr>
              <a:t>appartments</a:t>
            </a:r>
          </a:p>
        </p:txBody>
      </p:sp>
      <p:sp>
        <p:nvSpPr>
          <p:cNvPr id="9" name="Sprechblase: rechteckig 8">
            <a:extLst>
              <a:ext uri="{FF2B5EF4-FFF2-40B4-BE49-F238E27FC236}">
                <a16:creationId xmlns:a16="http://schemas.microsoft.com/office/drawing/2014/main" id="{1096A9B6-4130-45EA-8722-2DE41FABB679}"/>
              </a:ext>
            </a:extLst>
          </p:cNvPr>
          <p:cNvSpPr/>
          <p:nvPr/>
        </p:nvSpPr>
        <p:spPr>
          <a:xfrm>
            <a:off x="409225" y="2852148"/>
            <a:ext cx="1202096" cy="609149"/>
          </a:xfrm>
          <a:prstGeom prst="wedgeRectCallout">
            <a:avLst>
              <a:gd name="adj1" fmla="val -21380"/>
              <a:gd name="adj2" fmla="val 74380"/>
            </a:avLst>
          </a:prstGeom>
          <a:solidFill>
            <a:schemeClr val="bg1"/>
          </a:solidFill>
        </p:spPr>
        <p:txBody>
          <a:bodyPr wrap="square" lIns="0" tIns="0" rIns="0" bIns="0" rtlCol="0" anchor="ctr">
            <a:spAutoFit/>
          </a:bodyPr>
          <a:lstStyle/>
          <a:p>
            <a:pPr algn="ctr"/>
            <a:endParaRPr lang="de-DE" b="1" dirty="0"/>
          </a:p>
        </p:txBody>
      </p:sp>
      <p:pic>
        <p:nvPicPr>
          <p:cNvPr id="7" name="Grafik 6">
            <a:extLst>
              <a:ext uri="{FF2B5EF4-FFF2-40B4-BE49-F238E27FC236}">
                <a16:creationId xmlns:a16="http://schemas.microsoft.com/office/drawing/2014/main" id="{C91990D2-DFEC-45B9-AFD2-E00B55BCE4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3940" y="2927047"/>
            <a:ext cx="1056153" cy="470269"/>
          </a:xfrm>
          <a:prstGeom prst="rect">
            <a:avLst/>
          </a:prstGeom>
          <a:ln w="9525">
            <a:solidFill>
              <a:schemeClr val="bg1"/>
            </a:solidFill>
          </a:ln>
        </p:spPr>
      </p:pic>
      <p:sp>
        <p:nvSpPr>
          <p:cNvPr id="28" name="Textfeld 27">
            <a:extLst>
              <a:ext uri="{FF2B5EF4-FFF2-40B4-BE49-F238E27FC236}">
                <a16:creationId xmlns:a16="http://schemas.microsoft.com/office/drawing/2014/main" id="{0ABC3624-C3C4-41A5-9F57-429E34FC5431}"/>
              </a:ext>
            </a:extLst>
          </p:cNvPr>
          <p:cNvSpPr txBox="1"/>
          <p:nvPr/>
        </p:nvSpPr>
        <p:spPr>
          <a:xfrm>
            <a:off x="6387961" y="2938646"/>
            <a:ext cx="1933801" cy="784830"/>
          </a:xfrm>
          <a:prstGeom prst="rect">
            <a:avLst/>
          </a:prstGeom>
          <a:noFill/>
        </p:spPr>
        <p:txBody>
          <a:bodyPr wrap="square">
            <a:spAutoFit/>
          </a:bodyPr>
          <a:lstStyle/>
          <a:p>
            <a:r>
              <a:rPr lang="de-DE" sz="4500" b="1" dirty="0">
                <a:solidFill>
                  <a:schemeClr val="bg1"/>
                </a:solidFill>
              </a:rPr>
              <a:t>6,21 €</a:t>
            </a:r>
            <a:endParaRPr lang="de-DE" sz="4500" dirty="0">
              <a:solidFill>
                <a:schemeClr val="bg2"/>
              </a:solidFill>
            </a:endParaRPr>
          </a:p>
        </p:txBody>
      </p:sp>
      <p:sp>
        <p:nvSpPr>
          <p:cNvPr id="31" name="Textfeld 30">
            <a:extLst>
              <a:ext uri="{FF2B5EF4-FFF2-40B4-BE49-F238E27FC236}">
                <a16:creationId xmlns:a16="http://schemas.microsoft.com/office/drawing/2014/main" id="{C01FF4DF-A2EB-4A07-A44E-FED3637B9668}"/>
              </a:ext>
            </a:extLst>
          </p:cNvPr>
          <p:cNvSpPr txBox="1"/>
          <p:nvPr/>
        </p:nvSpPr>
        <p:spPr>
          <a:xfrm>
            <a:off x="6191250" y="4091516"/>
            <a:ext cx="2269182" cy="369332"/>
          </a:xfrm>
          <a:prstGeom prst="rect">
            <a:avLst/>
          </a:prstGeom>
          <a:noFill/>
        </p:spPr>
        <p:txBody>
          <a:bodyPr wrap="square">
            <a:spAutoFit/>
          </a:bodyPr>
          <a:lstStyle/>
          <a:p>
            <a:r>
              <a:rPr lang="de-DE" b="1" dirty="0">
                <a:solidFill>
                  <a:schemeClr val="bg1"/>
                </a:solidFill>
                <a:sym typeface="Symbol" panose="05050102010706020507" pitchFamily="18" charset="2"/>
              </a:rPr>
              <a:t> </a:t>
            </a:r>
            <a:r>
              <a:rPr lang="de-DE" b="1" dirty="0">
                <a:solidFill>
                  <a:schemeClr val="bg1"/>
                </a:solidFill>
              </a:rPr>
              <a:t>Wohnungsmiete</a:t>
            </a:r>
            <a:endParaRPr lang="de-DE" dirty="0">
              <a:solidFill>
                <a:schemeClr val="bg1"/>
              </a:solidFill>
            </a:endParaRPr>
          </a:p>
        </p:txBody>
      </p:sp>
      <p:grpSp>
        <p:nvGrpSpPr>
          <p:cNvPr id="32" name="Gruppieren 31">
            <a:extLst>
              <a:ext uri="{FF2B5EF4-FFF2-40B4-BE49-F238E27FC236}">
                <a16:creationId xmlns:a16="http://schemas.microsoft.com/office/drawing/2014/main" id="{80511B1B-774A-4A6F-83B3-36793FCEE770}"/>
              </a:ext>
            </a:extLst>
          </p:cNvPr>
          <p:cNvGrpSpPr/>
          <p:nvPr/>
        </p:nvGrpSpPr>
        <p:grpSpPr>
          <a:xfrm>
            <a:off x="3374523" y="2639916"/>
            <a:ext cx="519545" cy="707886"/>
            <a:chOff x="7236296" y="3161149"/>
            <a:chExt cx="543482" cy="740501"/>
          </a:xfrm>
        </p:grpSpPr>
        <p:sp>
          <p:nvSpPr>
            <p:cNvPr id="33" name="Ellipse 32">
              <a:extLst>
                <a:ext uri="{FF2B5EF4-FFF2-40B4-BE49-F238E27FC236}">
                  <a16:creationId xmlns:a16="http://schemas.microsoft.com/office/drawing/2014/main" id="{161FAF3D-1701-4F6E-BDF6-4D1A593EC138}"/>
                </a:ext>
              </a:extLst>
            </p:cNvPr>
            <p:cNvSpPr/>
            <p:nvPr/>
          </p:nvSpPr>
          <p:spPr>
            <a:xfrm>
              <a:off x="7236296" y="3252404"/>
              <a:ext cx="543482" cy="543482"/>
            </a:xfrm>
            <a:prstGeom prst="ellipse">
              <a:avLst/>
            </a:prstGeom>
            <a:solidFill>
              <a:schemeClr val="bg2"/>
            </a:solidFill>
          </p:spPr>
          <p:txBody>
            <a:bodyPr wrap="square" lIns="0" tIns="0" rIns="0" bIns="0" rtlCol="0" anchor="ctr">
              <a:spAutoFit/>
            </a:bodyPr>
            <a:lstStyle/>
            <a:p>
              <a:pPr algn="ctr"/>
              <a:endParaRPr lang="de-DE" b="1" dirty="0"/>
            </a:p>
          </p:txBody>
        </p:sp>
        <p:sp>
          <p:nvSpPr>
            <p:cNvPr id="34" name="Textfeld 33">
              <a:extLst>
                <a:ext uri="{FF2B5EF4-FFF2-40B4-BE49-F238E27FC236}">
                  <a16:creationId xmlns:a16="http://schemas.microsoft.com/office/drawing/2014/main" id="{8C720E2C-079D-4BC8-93FC-5F3A7A1E7EC2}"/>
                </a:ext>
              </a:extLst>
            </p:cNvPr>
            <p:cNvSpPr txBox="1"/>
            <p:nvPr/>
          </p:nvSpPr>
          <p:spPr>
            <a:xfrm>
              <a:off x="7259682" y="3161149"/>
              <a:ext cx="507244" cy="740501"/>
            </a:xfrm>
            <a:prstGeom prst="rect">
              <a:avLst/>
            </a:prstGeom>
            <a:noFill/>
          </p:spPr>
          <p:txBody>
            <a:bodyPr wrap="square">
              <a:spAutoFit/>
            </a:bodyPr>
            <a:lstStyle/>
            <a:p>
              <a:r>
                <a:rPr lang="de-DE" sz="4000" b="1" dirty="0">
                  <a:solidFill>
                    <a:schemeClr val="bg1"/>
                  </a:solidFill>
                </a:rPr>
                <a:t>+</a:t>
              </a:r>
              <a:endParaRPr lang="de-DE" sz="4000" dirty="0"/>
            </a:p>
          </p:txBody>
        </p:sp>
      </p:grpSp>
      <p:sp>
        <p:nvSpPr>
          <p:cNvPr id="35" name="Textfeld 34">
            <a:extLst>
              <a:ext uri="{FF2B5EF4-FFF2-40B4-BE49-F238E27FC236}">
                <a16:creationId xmlns:a16="http://schemas.microsoft.com/office/drawing/2014/main" id="{5E409382-C23D-46DD-A257-0C7F05A9626C}"/>
              </a:ext>
            </a:extLst>
          </p:cNvPr>
          <p:cNvSpPr txBox="1"/>
          <p:nvPr/>
        </p:nvSpPr>
        <p:spPr>
          <a:xfrm>
            <a:off x="6425553" y="3617629"/>
            <a:ext cx="1765729" cy="323165"/>
          </a:xfrm>
          <a:prstGeom prst="rect">
            <a:avLst/>
          </a:prstGeom>
          <a:noFill/>
        </p:spPr>
        <p:txBody>
          <a:bodyPr wrap="square">
            <a:spAutoFit/>
          </a:bodyPr>
          <a:lstStyle/>
          <a:p>
            <a:r>
              <a:rPr lang="de-DE" sz="1500" b="1" dirty="0">
                <a:solidFill>
                  <a:schemeClr val="bg1"/>
                </a:solidFill>
                <a:sym typeface="Symbol" panose="05050102010706020507" pitchFamily="18" charset="2"/>
              </a:rPr>
              <a:t>[</a:t>
            </a:r>
            <a:r>
              <a:rPr lang="de-DE" sz="1300" b="1" dirty="0">
                <a:solidFill>
                  <a:schemeClr val="bg1"/>
                </a:solidFill>
                <a:sym typeface="Symbol" panose="05050102010706020507" pitchFamily="18" charset="2"/>
              </a:rPr>
              <a:t> </a:t>
            </a:r>
            <a:r>
              <a:rPr lang="de-DE" sz="1300" b="1" dirty="0">
                <a:solidFill>
                  <a:schemeClr val="bg1"/>
                </a:solidFill>
              </a:rPr>
              <a:t>pro m</a:t>
            </a:r>
            <a:r>
              <a:rPr lang="de-DE" sz="1300" b="1" baseline="30000" dirty="0">
                <a:solidFill>
                  <a:schemeClr val="bg1"/>
                </a:solidFill>
              </a:rPr>
              <a:t>2 </a:t>
            </a:r>
            <a:r>
              <a:rPr lang="de-DE" sz="1300" b="1" dirty="0">
                <a:solidFill>
                  <a:schemeClr val="bg1"/>
                </a:solidFill>
              </a:rPr>
              <a:t>pro Monat </a:t>
            </a:r>
            <a:r>
              <a:rPr lang="de-DE" sz="1500" b="1" dirty="0">
                <a:solidFill>
                  <a:schemeClr val="bg1"/>
                </a:solidFill>
              </a:rPr>
              <a:t>]</a:t>
            </a:r>
            <a:endParaRPr lang="de-DE" sz="1500" dirty="0">
              <a:solidFill>
                <a:schemeClr val="bg1"/>
              </a:solidFill>
            </a:endParaRPr>
          </a:p>
        </p:txBody>
      </p:sp>
      <p:cxnSp>
        <p:nvCxnSpPr>
          <p:cNvPr id="8" name="Gerader Verbinder 7">
            <a:extLst>
              <a:ext uri="{FF2B5EF4-FFF2-40B4-BE49-F238E27FC236}">
                <a16:creationId xmlns:a16="http://schemas.microsoft.com/office/drawing/2014/main" id="{13D3D556-8E70-4059-904A-4149AF3BA4A4}"/>
              </a:ext>
            </a:extLst>
          </p:cNvPr>
          <p:cNvCxnSpPr>
            <a:cxnSpLocks/>
          </p:cNvCxnSpPr>
          <p:nvPr/>
        </p:nvCxnSpPr>
        <p:spPr>
          <a:xfrm>
            <a:off x="6300306" y="4020589"/>
            <a:ext cx="2016224"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grpSp>
        <p:nvGrpSpPr>
          <p:cNvPr id="4" name="Gruppieren 3">
            <a:extLst>
              <a:ext uri="{FF2B5EF4-FFF2-40B4-BE49-F238E27FC236}">
                <a16:creationId xmlns:a16="http://schemas.microsoft.com/office/drawing/2014/main" id="{25AAB723-8621-4100-B04F-265156DA6CB1}"/>
              </a:ext>
            </a:extLst>
          </p:cNvPr>
          <p:cNvGrpSpPr/>
          <p:nvPr/>
        </p:nvGrpSpPr>
        <p:grpSpPr>
          <a:xfrm>
            <a:off x="9302739" y="2951702"/>
            <a:ext cx="3384505" cy="438150"/>
            <a:chOff x="9958579" y="3111986"/>
            <a:chExt cx="3384505" cy="438150"/>
          </a:xfrm>
        </p:grpSpPr>
        <p:pic>
          <p:nvPicPr>
            <p:cNvPr id="3" name="Grafik 16">
              <a:extLst>
                <a:ext uri="{FF2B5EF4-FFF2-40B4-BE49-F238E27FC236}">
                  <a16:creationId xmlns:a16="http://schemas.microsoft.com/office/drawing/2014/main" id="{64685B55-57ED-404E-BD16-D7AC7C1E51E4}"/>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6355" r="46518"/>
            <a:stretch/>
          </p:blipFill>
          <p:spPr bwMode="auto">
            <a:xfrm>
              <a:off x="10503408" y="3111986"/>
              <a:ext cx="2839676"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Grafik 16">
              <a:extLst>
                <a:ext uri="{FF2B5EF4-FFF2-40B4-BE49-F238E27FC236}">
                  <a16:creationId xmlns:a16="http://schemas.microsoft.com/office/drawing/2014/main" id="{5754C8B8-2EED-4196-97A4-BD1E7A95A8F6}"/>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13"/>
            <a:stretch/>
          </p:blipFill>
          <p:spPr bwMode="auto">
            <a:xfrm>
              <a:off x="9958579" y="3111986"/>
              <a:ext cx="576064"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90433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0CF5AE6C-B98A-4CAF-A415-E5539293EB2A}"/>
              </a:ext>
            </a:extLst>
          </p:cNvPr>
          <p:cNvSpPr>
            <a:spLocks noGrp="1"/>
          </p:cNvSpPr>
          <p:nvPr>
            <p:ph type="ftr" sz="quarter" idx="10"/>
          </p:nvPr>
        </p:nvSpPr>
        <p:spPr/>
        <p:txBody>
          <a:bodyPr/>
          <a:lstStyle/>
          <a:p>
            <a:pPr>
              <a:defRPr/>
            </a:pPr>
            <a:r>
              <a:rPr lang="de-DE" dirty="0"/>
              <a:t>hanova </a:t>
            </a:r>
            <a:r>
              <a:rPr lang="de-DE" dirty="0" err="1"/>
              <a:t>Canarisweg</a:t>
            </a:r>
            <a:endParaRPr lang="de-DE" dirty="0"/>
          </a:p>
        </p:txBody>
      </p:sp>
      <p:sp>
        <p:nvSpPr>
          <p:cNvPr id="5" name="Foliennummernplatzhalter 4">
            <a:extLst>
              <a:ext uri="{FF2B5EF4-FFF2-40B4-BE49-F238E27FC236}">
                <a16:creationId xmlns:a16="http://schemas.microsoft.com/office/drawing/2014/main" id="{B53C7E0B-F2B5-4F28-AC70-01C74B378B1F}"/>
              </a:ext>
            </a:extLst>
          </p:cNvPr>
          <p:cNvSpPr>
            <a:spLocks noGrp="1"/>
          </p:cNvSpPr>
          <p:nvPr>
            <p:ph type="sldNum" sz="quarter" idx="11"/>
          </p:nvPr>
        </p:nvSpPr>
        <p:spPr/>
        <p:txBody>
          <a:bodyPr/>
          <a:lstStyle/>
          <a:p>
            <a:pPr>
              <a:defRPr/>
            </a:pPr>
            <a:fld id="{D6B83002-ECEB-0C40-A030-3DB9BAA290C8}" type="slidenum">
              <a:rPr lang="de-DE" smtClean="0"/>
              <a:pPr>
                <a:defRPr/>
              </a:pPr>
              <a:t>30</a:t>
            </a:fld>
            <a:endParaRPr lang="de-DE" dirty="0"/>
          </a:p>
        </p:txBody>
      </p:sp>
      <p:pic>
        <p:nvPicPr>
          <p:cNvPr id="8" name="Grafik 7">
            <a:extLst>
              <a:ext uri="{FF2B5EF4-FFF2-40B4-BE49-F238E27FC236}">
                <a16:creationId xmlns:a16="http://schemas.microsoft.com/office/drawing/2014/main" id="{7326FB60-9A9F-4303-8D3C-CE30E20000FA}"/>
              </a:ext>
            </a:extLst>
          </p:cNvPr>
          <p:cNvPicPr>
            <a:picLocks noChangeAspect="1"/>
          </p:cNvPicPr>
          <p:nvPr/>
        </p:nvPicPr>
        <p:blipFill rotWithShape="1">
          <a:blip r:embed="rId3"/>
          <a:srcRect l="12667" t="27600" r="22001" b="8005"/>
          <a:stretch/>
        </p:blipFill>
        <p:spPr>
          <a:xfrm>
            <a:off x="1691680" y="483518"/>
            <a:ext cx="6575072" cy="4320480"/>
          </a:xfrm>
          <a:prstGeom prst="rect">
            <a:avLst/>
          </a:prstGeom>
        </p:spPr>
      </p:pic>
      <p:sp>
        <p:nvSpPr>
          <p:cNvPr id="2" name="Titel 1">
            <a:extLst>
              <a:ext uri="{FF2B5EF4-FFF2-40B4-BE49-F238E27FC236}">
                <a16:creationId xmlns:a16="http://schemas.microsoft.com/office/drawing/2014/main" id="{2EB6ABB9-228F-4F1C-BE5E-C1CCB82FA9D9}"/>
              </a:ext>
            </a:extLst>
          </p:cNvPr>
          <p:cNvSpPr>
            <a:spLocks noGrp="1"/>
          </p:cNvSpPr>
          <p:nvPr>
            <p:ph type="title"/>
          </p:nvPr>
        </p:nvSpPr>
        <p:spPr/>
        <p:txBody>
          <a:bodyPr/>
          <a:lstStyle/>
          <a:p>
            <a:r>
              <a:rPr lang="de-DE" dirty="0"/>
              <a:t>Beispiel </a:t>
            </a:r>
            <a:r>
              <a:rPr lang="de-DE" dirty="0" err="1">
                <a:solidFill>
                  <a:schemeClr val="tx2"/>
                </a:solidFill>
                <a:latin typeface="+mn-lt"/>
              </a:rPr>
              <a:t>Canarisweg</a:t>
            </a:r>
            <a:endParaRPr lang="de-DE" dirty="0"/>
          </a:p>
        </p:txBody>
      </p:sp>
    </p:spTree>
    <p:extLst>
      <p:ext uri="{BB962C8B-B14F-4D97-AF65-F5344CB8AC3E}">
        <p14:creationId xmlns:p14="http://schemas.microsoft.com/office/powerpoint/2010/main" val="4215048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6ABB9-228F-4F1C-BE5E-C1CCB82FA9D9}"/>
              </a:ext>
            </a:extLst>
          </p:cNvPr>
          <p:cNvSpPr>
            <a:spLocks noGrp="1"/>
          </p:cNvSpPr>
          <p:nvPr>
            <p:ph type="title"/>
          </p:nvPr>
        </p:nvSpPr>
        <p:spPr/>
        <p:txBody>
          <a:bodyPr/>
          <a:lstStyle/>
          <a:p>
            <a:r>
              <a:rPr lang="de-DE" dirty="0"/>
              <a:t>Beispiel </a:t>
            </a:r>
            <a:r>
              <a:rPr lang="de-DE" dirty="0" err="1">
                <a:solidFill>
                  <a:schemeClr val="tx2"/>
                </a:solidFill>
                <a:latin typeface="+mn-lt"/>
              </a:rPr>
              <a:t>Canarisweg</a:t>
            </a:r>
            <a:endParaRPr lang="de-DE" dirty="0"/>
          </a:p>
        </p:txBody>
      </p:sp>
      <p:sp>
        <p:nvSpPr>
          <p:cNvPr id="4" name="Fußzeilenplatzhalter 3">
            <a:extLst>
              <a:ext uri="{FF2B5EF4-FFF2-40B4-BE49-F238E27FC236}">
                <a16:creationId xmlns:a16="http://schemas.microsoft.com/office/drawing/2014/main" id="{0CF5AE6C-B98A-4CAF-A415-E5539293EB2A}"/>
              </a:ext>
            </a:extLst>
          </p:cNvPr>
          <p:cNvSpPr>
            <a:spLocks noGrp="1"/>
          </p:cNvSpPr>
          <p:nvPr>
            <p:ph type="ftr" sz="quarter" idx="10"/>
          </p:nvPr>
        </p:nvSpPr>
        <p:spPr/>
        <p:txBody>
          <a:bodyPr/>
          <a:lstStyle/>
          <a:p>
            <a:pPr>
              <a:defRPr/>
            </a:pPr>
            <a:r>
              <a:rPr lang="de-DE" dirty="0"/>
              <a:t>hanova </a:t>
            </a:r>
            <a:r>
              <a:rPr lang="de-DE" dirty="0" err="1"/>
              <a:t>Canarisweg</a:t>
            </a:r>
            <a:endParaRPr lang="de-DE" dirty="0"/>
          </a:p>
        </p:txBody>
      </p:sp>
      <p:sp>
        <p:nvSpPr>
          <p:cNvPr id="5" name="Foliennummernplatzhalter 4">
            <a:extLst>
              <a:ext uri="{FF2B5EF4-FFF2-40B4-BE49-F238E27FC236}">
                <a16:creationId xmlns:a16="http://schemas.microsoft.com/office/drawing/2014/main" id="{B53C7E0B-F2B5-4F28-AC70-01C74B378B1F}"/>
              </a:ext>
            </a:extLst>
          </p:cNvPr>
          <p:cNvSpPr>
            <a:spLocks noGrp="1"/>
          </p:cNvSpPr>
          <p:nvPr>
            <p:ph type="sldNum" sz="quarter" idx="11"/>
          </p:nvPr>
        </p:nvSpPr>
        <p:spPr/>
        <p:txBody>
          <a:bodyPr/>
          <a:lstStyle/>
          <a:p>
            <a:pPr>
              <a:defRPr/>
            </a:pPr>
            <a:fld id="{D6B83002-ECEB-0C40-A030-3DB9BAA290C8}" type="slidenum">
              <a:rPr lang="de-DE" smtClean="0"/>
              <a:pPr>
                <a:defRPr/>
              </a:pPr>
              <a:t>31</a:t>
            </a:fld>
            <a:endParaRPr lang="de-DE" dirty="0"/>
          </a:p>
        </p:txBody>
      </p:sp>
      <p:pic>
        <p:nvPicPr>
          <p:cNvPr id="6" name="Grafik 5">
            <a:extLst>
              <a:ext uri="{FF2B5EF4-FFF2-40B4-BE49-F238E27FC236}">
                <a16:creationId xmlns:a16="http://schemas.microsoft.com/office/drawing/2014/main" id="{F10E7FF7-AA4F-4952-AEFA-FA845D346C73}"/>
              </a:ext>
            </a:extLst>
          </p:cNvPr>
          <p:cNvPicPr>
            <a:picLocks noChangeAspect="1"/>
          </p:cNvPicPr>
          <p:nvPr/>
        </p:nvPicPr>
        <p:blipFill rotWithShape="1">
          <a:blip r:embed="rId3"/>
          <a:srcRect l="15467" t="31800" r="17334" b="12201"/>
          <a:stretch/>
        </p:blipFill>
        <p:spPr>
          <a:xfrm>
            <a:off x="1508647" y="915566"/>
            <a:ext cx="6992363" cy="3884646"/>
          </a:xfrm>
          <a:prstGeom prst="rect">
            <a:avLst/>
          </a:prstGeom>
        </p:spPr>
      </p:pic>
    </p:spTree>
    <p:extLst>
      <p:ext uri="{BB962C8B-B14F-4D97-AF65-F5344CB8AC3E}">
        <p14:creationId xmlns:p14="http://schemas.microsoft.com/office/powerpoint/2010/main" val="2715875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Lösung</a:t>
            </a:r>
            <a:br>
              <a:rPr lang="de-DE" dirty="0"/>
            </a:br>
            <a:r>
              <a:rPr lang="de-DE" dirty="0">
                <a:solidFill>
                  <a:schemeClr val="bg1"/>
                </a:solidFill>
                <a:latin typeface="+mj-lt"/>
              </a:rPr>
              <a:t>hanova </a:t>
            </a:r>
            <a:br>
              <a:rPr lang="de-DE" dirty="0"/>
            </a:br>
            <a:endParaRPr lang="de-DE" dirty="0">
              <a:solidFill>
                <a:schemeClr val="bg1"/>
              </a:solidFill>
              <a:latin typeface="+mj-lt"/>
            </a:endParaRPr>
          </a:p>
        </p:txBody>
      </p:sp>
      <p:sp>
        <p:nvSpPr>
          <p:cNvPr id="5" name="Foliennummernplatzhalter 4"/>
          <p:cNvSpPr>
            <a:spLocks noGrp="1"/>
          </p:cNvSpPr>
          <p:nvPr>
            <p:ph type="sldNum" sz="quarter" idx="4"/>
          </p:nvPr>
        </p:nvSpPr>
        <p:spPr/>
        <p:txBody>
          <a:bodyPr/>
          <a:lstStyle/>
          <a:p>
            <a:pPr>
              <a:defRPr/>
            </a:pPr>
            <a:fld id="{D6B83002-ECEB-0C40-A030-3DB9BAA290C8}" type="slidenum">
              <a:rPr lang="de-DE" smtClean="0"/>
              <a:pPr>
                <a:defRPr/>
              </a:pPr>
              <a:t>32</a:t>
            </a:fld>
            <a:endParaRPr lang="de-DE" dirty="0"/>
          </a:p>
        </p:txBody>
      </p:sp>
      <p:sp>
        <p:nvSpPr>
          <p:cNvPr id="3" name="Fußzeilenplatzhalter 2"/>
          <p:cNvSpPr>
            <a:spLocks noGrp="1"/>
          </p:cNvSpPr>
          <p:nvPr>
            <p:ph type="ftr" sz="quarter" idx="3"/>
          </p:nvPr>
        </p:nvSpPr>
        <p:spPr/>
        <p:txBody>
          <a:bodyPr/>
          <a:lstStyle/>
          <a:p>
            <a:pPr>
              <a:defRPr/>
            </a:pPr>
            <a:r>
              <a:rPr lang="de-DE" dirty="0"/>
              <a:t>hanova </a:t>
            </a:r>
            <a:r>
              <a:rPr lang="de-DE" dirty="0" err="1"/>
              <a:t>Canarisweg</a:t>
            </a:r>
            <a:endParaRPr lang="de-DE" dirty="0"/>
          </a:p>
        </p:txBody>
      </p:sp>
    </p:spTree>
    <p:extLst>
      <p:ext uri="{BB962C8B-B14F-4D97-AF65-F5344CB8AC3E}">
        <p14:creationId xmlns:p14="http://schemas.microsoft.com/office/powerpoint/2010/main" val="747574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6ABB9-228F-4F1C-BE5E-C1CCB82FA9D9}"/>
              </a:ext>
            </a:extLst>
          </p:cNvPr>
          <p:cNvSpPr>
            <a:spLocks noGrp="1"/>
          </p:cNvSpPr>
          <p:nvPr>
            <p:ph type="title"/>
          </p:nvPr>
        </p:nvSpPr>
        <p:spPr/>
        <p:txBody>
          <a:bodyPr/>
          <a:lstStyle/>
          <a:p>
            <a:r>
              <a:rPr lang="de-DE" dirty="0"/>
              <a:t>Beispiel </a:t>
            </a:r>
            <a:r>
              <a:rPr lang="de-DE" dirty="0" err="1">
                <a:solidFill>
                  <a:schemeClr val="tx2"/>
                </a:solidFill>
                <a:latin typeface="+mn-lt"/>
              </a:rPr>
              <a:t>Canarisweg</a:t>
            </a:r>
            <a:endParaRPr lang="de-DE" dirty="0"/>
          </a:p>
        </p:txBody>
      </p:sp>
      <p:sp>
        <p:nvSpPr>
          <p:cNvPr id="4" name="Fußzeilenplatzhalter 3">
            <a:extLst>
              <a:ext uri="{FF2B5EF4-FFF2-40B4-BE49-F238E27FC236}">
                <a16:creationId xmlns:a16="http://schemas.microsoft.com/office/drawing/2014/main" id="{0CF5AE6C-B98A-4CAF-A415-E5539293EB2A}"/>
              </a:ext>
            </a:extLst>
          </p:cNvPr>
          <p:cNvSpPr>
            <a:spLocks noGrp="1"/>
          </p:cNvSpPr>
          <p:nvPr>
            <p:ph type="ftr" sz="quarter" idx="10"/>
          </p:nvPr>
        </p:nvSpPr>
        <p:spPr/>
        <p:txBody>
          <a:bodyPr/>
          <a:lstStyle/>
          <a:p>
            <a:pPr>
              <a:defRPr/>
            </a:pPr>
            <a:r>
              <a:rPr lang="de-DE" dirty="0"/>
              <a:t>hanova </a:t>
            </a:r>
            <a:r>
              <a:rPr lang="de-DE" dirty="0" err="1"/>
              <a:t>Canarisweg</a:t>
            </a:r>
            <a:endParaRPr lang="de-DE" dirty="0"/>
          </a:p>
        </p:txBody>
      </p:sp>
      <p:sp>
        <p:nvSpPr>
          <p:cNvPr id="5" name="Foliennummernplatzhalter 4">
            <a:extLst>
              <a:ext uri="{FF2B5EF4-FFF2-40B4-BE49-F238E27FC236}">
                <a16:creationId xmlns:a16="http://schemas.microsoft.com/office/drawing/2014/main" id="{B53C7E0B-F2B5-4F28-AC70-01C74B378B1F}"/>
              </a:ext>
            </a:extLst>
          </p:cNvPr>
          <p:cNvSpPr>
            <a:spLocks noGrp="1"/>
          </p:cNvSpPr>
          <p:nvPr>
            <p:ph type="sldNum" sz="quarter" idx="11"/>
          </p:nvPr>
        </p:nvSpPr>
        <p:spPr/>
        <p:txBody>
          <a:bodyPr/>
          <a:lstStyle/>
          <a:p>
            <a:pPr>
              <a:defRPr/>
            </a:pPr>
            <a:fld id="{D6B83002-ECEB-0C40-A030-3DB9BAA290C8}" type="slidenum">
              <a:rPr lang="de-DE" smtClean="0"/>
              <a:pPr>
                <a:defRPr/>
              </a:pPr>
              <a:t>33</a:t>
            </a:fld>
            <a:endParaRPr lang="de-DE" dirty="0"/>
          </a:p>
        </p:txBody>
      </p:sp>
      <p:pic>
        <p:nvPicPr>
          <p:cNvPr id="7" name="Picture 17" descr="6 müde vom fest_0720">
            <a:extLst>
              <a:ext uri="{FF2B5EF4-FFF2-40B4-BE49-F238E27FC236}">
                <a16:creationId xmlns:a16="http://schemas.microsoft.com/office/drawing/2014/main" id="{72E2F4B9-B305-43E2-AA4C-F5628D735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470"/>
            <a:ext cx="9180513"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0235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de-DE" dirty="0"/>
              <a:t>hanova </a:t>
            </a:r>
            <a:r>
              <a:rPr lang="de-DE" dirty="0">
                <a:solidFill>
                  <a:srgbClr val="BCCF00"/>
                </a:solidFill>
                <a:latin typeface="+mj-lt"/>
              </a:rPr>
              <a:t>in Zahlen</a:t>
            </a:r>
            <a:endParaRPr lang="de-DE" dirty="0">
              <a:solidFill>
                <a:schemeClr val="tx2"/>
              </a:solidFill>
              <a:latin typeface="+mj-lt"/>
            </a:endParaRPr>
          </a:p>
        </p:txBody>
      </p:sp>
      <p:sp>
        <p:nvSpPr>
          <p:cNvPr id="2" name="Fußzeilenplatzhalter 1">
            <a:extLst>
              <a:ext uri="{FF2B5EF4-FFF2-40B4-BE49-F238E27FC236}">
                <a16:creationId xmlns:a16="http://schemas.microsoft.com/office/drawing/2014/main" id="{BB1182D3-6899-4B53-A0D5-E027ECD490CA}"/>
              </a:ext>
            </a:extLst>
          </p:cNvPr>
          <p:cNvSpPr>
            <a:spLocks noGrp="1"/>
          </p:cNvSpPr>
          <p:nvPr>
            <p:ph type="ftr" sz="quarter" idx="10"/>
          </p:nvPr>
        </p:nvSpPr>
        <p:spPr/>
        <p:txBody>
          <a:bodyPr/>
          <a:lstStyle/>
          <a:p>
            <a:pPr lvl="0">
              <a:defRPr/>
            </a:pPr>
            <a:r>
              <a:rPr lang="de-DE">
                <a:solidFill>
                  <a:prstClr val="white"/>
                </a:solidFill>
              </a:rPr>
              <a:t>hanova Unternehmensvorstellung</a:t>
            </a:r>
            <a:endParaRPr lang="de-DE" dirty="0">
              <a:solidFill>
                <a:prstClr val="white"/>
              </a:solidFill>
            </a:endParaRPr>
          </a:p>
        </p:txBody>
      </p:sp>
      <p:graphicFrame>
        <p:nvGraphicFramePr>
          <p:cNvPr id="6" name="Inhaltsplatzhalter 6">
            <a:extLst>
              <a:ext uri="{FF2B5EF4-FFF2-40B4-BE49-F238E27FC236}">
                <a16:creationId xmlns:a16="http://schemas.microsoft.com/office/drawing/2014/main" id="{77E72385-1A57-43AA-85E1-B91335266921}"/>
              </a:ext>
            </a:extLst>
          </p:cNvPr>
          <p:cNvGraphicFramePr>
            <a:graphicFrameLocks/>
          </p:cNvGraphicFramePr>
          <p:nvPr>
            <p:extLst>
              <p:ext uri="{D42A27DB-BD31-4B8C-83A1-F6EECF244321}">
                <p14:modId xmlns:p14="http://schemas.microsoft.com/office/powerpoint/2010/main" val="2938945537"/>
              </p:ext>
            </p:extLst>
          </p:nvPr>
        </p:nvGraphicFramePr>
        <p:xfrm>
          <a:off x="478585" y="1214867"/>
          <a:ext cx="8207377" cy="3362734"/>
        </p:xfrm>
        <a:graphic>
          <a:graphicData uri="http://schemas.openxmlformats.org/drawingml/2006/table">
            <a:tbl>
              <a:tblPr firstRow="1" lastCol="1" bandRow="1">
                <a:tableStyleId>{F5AB1C69-6EDB-4FF4-983F-18BD219EF322}</a:tableStyleId>
              </a:tblPr>
              <a:tblGrid>
                <a:gridCol w="2016224">
                  <a:extLst>
                    <a:ext uri="{9D8B030D-6E8A-4147-A177-3AD203B41FA5}">
                      <a16:colId xmlns:a16="http://schemas.microsoft.com/office/drawing/2014/main" val="3505051793"/>
                    </a:ext>
                  </a:extLst>
                </a:gridCol>
                <a:gridCol w="1561350">
                  <a:extLst>
                    <a:ext uri="{9D8B030D-6E8A-4147-A177-3AD203B41FA5}">
                      <a16:colId xmlns:a16="http://schemas.microsoft.com/office/drawing/2014/main" val="2754693665"/>
                    </a:ext>
                  </a:extLst>
                </a:gridCol>
                <a:gridCol w="1613416">
                  <a:extLst>
                    <a:ext uri="{9D8B030D-6E8A-4147-A177-3AD203B41FA5}">
                      <a16:colId xmlns:a16="http://schemas.microsoft.com/office/drawing/2014/main" val="3509461344"/>
                    </a:ext>
                  </a:extLst>
                </a:gridCol>
                <a:gridCol w="1473119">
                  <a:extLst>
                    <a:ext uri="{9D8B030D-6E8A-4147-A177-3AD203B41FA5}">
                      <a16:colId xmlns:a16="http://schemas.microsoft.com/office/drawing/2014/main" val="393114356"/>
                    </a:ext>
                  </a:extLst>
                </a:gridCol>
                <a:gridCol w="1543268">
                  <a:extLst>
                    <a:ext uri="{9D8B030D-6E8A-4147-A177-3AD203B41FA5}">
                      <a16:colId xmlns:a16="http://schemas.microsoft.com/office/drawing/2014/main" val="2825517565"/>
                    </a:ext>
                  </a:extLst>
                </a:gridCol>
              </a:tblGrid>
              <a:tr h="864096">
                <a:tc>
                  <a:txBody>
                    <a:bodyPr/>
                    <a:lstStyle/>
                    <a:p>
                      <a:pPr algn="l"/>
                      <a:r>
                        <a:rPr lang="de-DE" sz="1800" dirty="0">
                          <a:latin typeface="+mj-lt"/>
                        </a:rPr>
                        <a:t>Forecast 2021</a:t>
                      </a:r>
                    </a:p>
                  </a:txBody>
                  <a:tcPr anchor="ctr">
                    <a:solidFill>
                      <a:srgbClr val="BCCF00"/>
                    </a:solidFill>
                  </a:tcPr>
                </a:tc>
                <a:tc>
                  <a:txBody>
                    <a:bodyPr/>
                    <a:lstStyle/>
                    <a:p>
                      <a:pPr algn="r"/>
                      <a:r>
                        <a:rPr lang="de-DE" sz="1800" dirty="0">
                          <a:latin typeface="+mj-lt"/>
                        </a:rPr>
                        <a:t>hanova</a:t>
                      </a:r>
                    </a:p>
                    <a:p>
                      <a:pPr algn="r"/>
                      <a:r>
                        <a:rPr lang="de-DE" sz="1800" dirty="0">
                          <a:latin typeface="+mj-lt"/>
                        </a:rPr>
                        <a:t>WOHNEN</a:t>
                      </a:r>
                    </a:p>
                  </a:txBody>
                  <a:tcPr anchor="ctr">
                    <a:solidFill>
                      <a:srgbClr val="BCCF00"/>
                    </a:solidFill>
                  </a:tcPr>
                </a:tc>
                <a:tc>
                  <a:txBody>
                    <a:bodyPr/>
                    <a:lstStyle/>
                    <a:p>
                      <a:pPr algn="r"/>
                      <a:r>
                        <a:rPr lang="de-DE" sz="1800" dirty="0">
                          <a:latin typeface="+mj-lt"/>
                        </a:rPr>
                        <a:t>hanova </a:t>
                      </a:r>
                    </a:p>
                    <a:p>
                      <a:pPr algn="r"/>
                      <a:r>
                        <a:rPr lang="de-DE" sz="1800" dirty="0">
                          <a:latin typeface="+mj-lt"/>
                        </a:rPr>
                        <a:t>GEWERBE</a:t>
                      </a:r>
                    </a:p>
                  </a:txBody>
                  <a:tcPr anchor="ctr">
                    <a:solidFill>
                      <a:srgbClr val="BCCF00"/>
                    </a:solidFill>
                  </a:tcPr>
                </a:tc>
                <a:tc>
                  <a:txBody>
                    <a:bodyPr/>
                    <a:lstStyle/>
                    <a:p>
                      <a:pPr algn="r"/>
                      <a:r>
                        <a:rPr lang="de-DE" sz="1800" dirty="0">
                          <a:latin typeface="+mj-lt"/>
                        </a:rPr>
                        <a:t>hanova SERVICES</a:t>
                      </a:r>
                    </a:p>
                  </a:txBody>
                  <a:tcPr anchor="ctr">
                    <a:solidFill>
                      <a:srgbClr val="BCCF00"/>
                    </a:solidFill>
                  </a:tcPr>
                </a:tc>
                <a:tc>
                  <a:txBody>
                    <a:bodyPr/>
                    <a:lstStyle/>
                    <a:p>
                      <a:pPr algn="r"/>
                      <a:r>
                        <a:rPr lang="de-DE" sz="1800" dirty="0">
                          <a:latin typeface="+mj-lt"/>
                        </a:rPr>
                        <a:t>Konzern </a:t>
                      </a:r>
                    </a:p>
                  </a:txBody>
                  <a:tcPr anchor="ctr">
                    <a:solidFill>
                      <a:srgbClr val="BCCF00"/>
                    </a:solidFill>
                  </a:tcPr>
                </a:tc>
                <a:extLst>
                  <a:ext uri="{0D108BD9-81ED-4DB2-BD59-A6C34878D82A}">
                    <a16:rowId xmlns:a16="http://schemas.microsoft.com/office/drawing/2014/main" val="505550845"/>
                  </a:ext>
                </a:extLst>
              </a:tr>
              <a:tr h="432048">
                <a:tc>
                  <a:txBody>
                    <a:bodyPr/>
                    <a:lstStyle/>
                    <a:p>
                      <a:pPr algn="l"/>
                      <a:r>
                        <a:rPr lang="de-DE" sz="1600" dirty="0">
                          <a:solidFill>
                            <a:schemeClr val="bg2"/>
                          </a:solidFill>
                          <a:latin typeface="+mj-lt"/>
                        </a:rPr>
                        <a:t>Bilanzsumme</a:t>
                      </a:r>
                    </a:p>
                  </a:txBody>
                  <a:tcPr anchor="ctr">
                    <a:solidFill>
                      <a:schemeClr val="bg1">
                        <a:lumMod val="85000"/>
                      </a:schemeClr>
                    </a:solidFill>
                  </a:tcPr>
                </a:tc>
                <a:tc>
                  <a:txBody>
                    <a:bodyPr/>
                    <a:lstStyle/>
                    <a:p>
                      <a:pPr marL="0" algn="r" defTabSz="457200" rtl="0" eaLnBrk="1" fontAlgn="ctr" latinLnBrk="0" hangingPunct="1"/>
                      <a:r>
                        <a:rPr lang="de-DE" sz="1600" b="0" kern="1200" dirty="0">
                          <a:solidFill>
                            <a:schemeClr val="bg2"/>
                          </a:solidFill>
                          <a:latin typeface="+mj-lt"/>
                          <a:ea typeface="+mn-ea"/>
                          <a:cs typeface="+mn-cs"/>
                        </a:rPr>
                        <a:t>1.112,3 Mio. € </a:t>
                      </a:r>
                    </a:p>
                  </a:txBody>
                  <a:tcPr anchor="ctr">
                    <a:solidFill>
                      <a:schemeClr val="bg1">
                        <a:lumMod val="85000"/>
                      </a:schemeClr>
                    </a:solidFill>
                  </a:tcPr>
                </a:tc>
                <a:tc>
                  <a:txBody>
                    <a:bodyPr/>
                    <a:lstStyle/>
                    <a:p>
                      <a:pPr marL="0" algn="r" defTabSz="457200" rtl="0" eaLnBrk="1" fontAlgn="ctr" latinLnBrk="0" hangingPunct="1"/>
                      <a:r>
                        <a:rPr lang="de-DE" sz="1600" b="0" kern="1200" dirty="0">
                          <a:solidFill>
                            <a:schemeClr val="bg2"/>
                          </a:solidFill>
                          <a:latin typeface="+mj-lt"/>
                          <a:ea typeface="+mn-ea"/>
                          <a:cs typeface="+mn-cs"/>
                        </a:rPr>
                        <a:t>235,0 Mio. €</a:t>
                      </a:r>
                    </a:p>
                  </a:txBody>
                  <a:tcPr anchor="ctr">
                    <a:solidFill>
                      <a:schemeClr val="bg1">
                        <a:lumMod val="85000"/>
                      </a:schemeClr>
                    </a:solidFill>
                  </a:tcPr>
                </a:tc>
                <a:tc>
                  <a:txBody>
                    <a:bodyPr/>
                    <a:lstStyle/>
                    <a:p>
                      <a:pPr algn="r"/>
                      <a:r>
                        <a:rPr lang="de-DE" sz="1600" b="0" dirty="0">
                          <a:solidFill>
                            <a:schemeClr val="bg2"/>
                          </a:solidFill>
                          <a:latin typeface="+mj-lt"/>
                        </a:rPr>
                        <a:t>10,7 Mio. €</a:t>
                      </a:r>
                    </a:p>
                  </a:txBody>
                  <a:tcPr anchor="ctr">
                    <a:solidFill>
                      <a:schemeClr val="bg1">
                        <a:lumMod val="85000"/>
                      </a:schemeClr>
                    </a:solidFill>
                  </a:tcPr>
                </a:tc>
                <a:tc>
                  <a:txBody>
                    <a:bodyPr/>
                    <a:lstStyle/>
                    <a:p>
                      <a:pPr algn="r" rtl="0" fontAlgn="ctr"/>
                      <a:r>
                        <a:rPr lang="de-DE" sz="1600" b="1" i="0" u="none" strike="noStrike" dirty="0">
                          <a:solidFill>
                            <a:schemeClr val="bg1"/>
                          </a:solidFill>
                          <a:effectLst/>
                          <a:latin typeface="+mj-lt"/>
                        </a:rPr>
                        <a:t>1.358 Mio.€</a:t>
                      </a:r>
                    </a:p>
                  </a:txBody>
                  <a:tcPr anchor="ctr">
                    <a:solidFill>
                      <a:srgbClr val="BCCF00"/>
                    </a:solidFill>
                  </a:tcPr>
                </a:tc>
                <a:extLst>
                  <a:ext uri="{0D108BD9-81ED-4DB2-BD59-A6C34878D82A}">
                    <a16:rowId xmlns:a16="http://schemas.microsoft.com/office/drawing/2014/main" val="1878559737"/>
                  </a:ext>
                </a:extLst>
              </a:tr>
              <a:tr h="413318">
                <a:tc>
                  <a:txBody>
                    <a:bodyPr/>
                    <a:lstStyle/>
                    <a:p>
                      <a:pPr algn="l" rtl="0" fontAlgn="ctr"/>
                      <a:r>
                        <a:rPr lang="de-DE" sz="1600" b="0" i="0" u="none" strike="noStrike" dirty="0">
                          <a:solidFill>
                            <a:schemeClr val="bg2"/>
                          </a:solidFill>
                          <a:effectLst/>
                          <a:latin typeface="+mj-lt"/>
                        </a:rPr>
                        <a:t> Umsatzerlöse</a:t>
                      </a:r>
                    </a:p>
                  </a:txBody>
                  <a:tcPr marL="9525" marR="9525" marT="9525" marB="0" anchor="ctr">
                    <a:solidFill>
                      <a:schemeClr val="bg1">
                        <a:lumMod val="95000"/>
                      </a:schemeClr>
                    </a:solidFill>
                  </a:tcPr>
                </a:tc>
                <a:tc>
                  <a:txBody>
                    <a:bodyPr/>
                    <a:lstStyle/>
                    <a:p>
                      <a:pPr marL="0" marR="0" lvl="0" indent="0" algn="r" defTabSz="457200" rtl="0" eaLnBrk="1" fontAlgn="ctr" latinLnBrk="0" hangingPunct="1">
                        <a:lnSpc>
                          <a:spcPct val="100000"/>
                        </a:lnSpc>
                        <a:spcBef>
                          <a:spcPts val="0"/>
                        </a:spcBef>
                        <a:spcAft>
                          <a:spcPts val="0"/>
                        </a:spcAft>
                        <a:buClrTx/>
                        <a:buSzTx/>
                        <a:buFontTx/>
                        <a:buNone/>
                        <a:tabLst/>
                        <a:defRPr/>
                      </a:pPr>
                      <a:r>
                        <a:rPr lang="de-DE" sz="1600" b="0" kern="1200" dirty="0">
                          <a:solidFill>
                            <a:schemeClr val="bg2"/>
                          </a:solidFill>
                          <a:latin typeface="+mj-lt"/>
                          <a:ea typeface="+mn-ea"/>
                          <a:cs typeface="+mn-cs"/>
                        </a:rPr>
                        <a:t>124,0 Mio. €</a:t>
                      </a:r>
                    </a:p>
                  </a:txBody>
                  <a:tcPr anchor="ctr">
                    <a:solidFill>
                      <a:schemeClr val="bg1">
                        <a:lumMod val="95000"/>
                      </a:schemeClr>
                    </a:solidFill>
                  </a:tcPr>
                </a:tc>
                <a:tc>
                  <a:txBody>
                    <a:bodyPr/>
                    <a:lstStyle/>
                    <a:p>
                      <a:pPr marL="0" algn="r" defTabSz="457200" rtl="0" eaLnBrk="1" fontAlgn="ctr" latinLnBrk="0" hangingPunct="1"/>
                      <a:r>
                        <a:rPr lang="de-DE" sz="1600" b="0" kern="1200" dirty="0">
                          <a:solidFill>
                            <a:schemeClr val="bg2"/>
                          </a:solidFill>
                          <a:latin typeface="+mj-lt"/>
                          <a:ea typeface="+mn-ea"/>
                          <a:cs typeface="+mn-cs"/>
                        </a:rPr>
                        <a:t>19,4 Mio. €</a:t>
                      </a:r>
                    </a:p>
                  </a:txBody>
                  <a:tcPr anchor="ctr">
                    <a:solidFill>
                      <a:schemeClr val="bg1">
                        <a:lumMod val="95000"/>
                      </a:schemeClr>
                    </a:solidFill>
                  </a:tcPr>
                </a:tc>
                <a:tc>
                  <a:txBody>
                    <a:bodyPr/>
                    <a:lstStyle/>
                    <a:p>
                      <a:pPr algn="r"/>
                      <a:r>
                        <a:rPr lang="de-DE" sz="1600" b="0" dirty="0">
                          <a:solidFill>
                            <a:schemeClr val="bg2"/>
                          </a:solidFill>
                          <a:latin typeface="+mj-lt"/>
                        </a:rPr>
                        <a:t>23,3 Mio. €</a:t>
                      </a:r>
                    </a:p>
                  </a:txBody>
                  <a:tcPr anchor="ctr">
                    <a:solidFill>
                      <a:schemeClr val="bg1">
                        <a:lumMod val="95000"/>
                      </a:schemeClr>
                    </a:solidFill>
                  </a:tcPr>
                </a:tc>
                <a:tc>
                  <a:txBody>
                    <a:bodyPr/>
                    <a:lstStyle/>
                    <a:p>
                      <a:pPr algn="r" rtl="0" fontAlgn="ctr"/>
                      <a:r>
                        <a:rPr lang="de-DE" sz="1600" b="1" i="0" u="none" strike="noStrike" dirty="0">
                          <a:solidFill>
                            <a:schemeClr val="bg1"/>
                          </a:solidFill>
                          <a:effectLst/>
                          <a:latin typeface="+mj-lt"/>
                        </a:rPr>
                        <a:t>166,7 Mio.€</a:t>
                      </a:r>
                    </a:p>
                  </a:txBody>
                  <a:tcPr anchor="ctr">
                    <a:solidFill>
                      <a:srgbClr val="BCCF00"/>
                    </a:solidFill>
                  </a:tcPr>
                </a:tc>
                <a:extLst>
                  <a:ext uri="{0D108BD9-81ED-4DB2-BD59-A6C34878D82A}">
                    <a16:rowId xmlns:a16="http://schemas.microsoft.com/office/drawing/2014/main" val="2851327205"/>
                  </a:ext>
                </a:extLst>
              </a:tr>
              <a:tr h="413318">
                <a:tc>
                  <a:txBody>
                    <a:bodyPr/>
                    <a:lstStyle/>
                    <a:p>
                      <a:pPr algn="l" rtl="0" fontAlgn="ctr"/>
                      <a:r>
                        <a:rPr lang="de-DE" sz="1600" b="0" i="0" u="none" strike="noStrike" dirty="0">
                          <a:solidFill>
                            <a:schemeClr val="bg2"/>
                          </a:solidFill>
                          <a:effectLst/>
                          <a:latin typeface="+mj-lt"/>
                        </a:rPr>
                        <a:t> Personalaufwand</a:t>
                      </a:r>
                    </a:p>
                  </a:txBody>
                  <a:tcPr marL="9525" marR="9525" marT="9525" marB="0" anchor="ctr">
                    <a:solidFill>
                      <a:schemeClr val="bg1">
                        <a:lumMod val="85000"/>
                      </a:schemeClr>
                    </a:solidFill>
                  </a:tcPr>
                </a:tc>
                <a:tc>
                  <a:txBody>
                    <a:bodyPr/>
                    <a:lstStyle/>
                    <a:p>
                      <a:pPr marL="0" algn="r" defTabSz="457200" rtl="0" eaLnBrk="1" fontAlgn="ctr" latinLnBrk="0" hangingPunct="1"/>
                      <a:r>
                        <a:rPr lang="de-DE" sz="1600" b="0" kern="1200" dirty="0">
                          <a:solidFill>
                            <a:schemeClr val="bg2"/>
                          </a:solidFill>
                          <a:latin typeface="+mj-lt"/>
                          <a:ea typeface="+mn-ea"/>
                          <a:cs typeface="+mn-cs"/>
                        </a:rPr>
                        <a:t>15,3 Mio. €</a:t>
                      </a:r>
                    </a:p>
                  </a:txBody>
                  <a:tcPr anchor="ctr">
                    <a:solidFill>
                      <a:schemeClr val="bg1">
                        <a:lumMod val="85000"/>
                      </a:schemeClr>
                    </a:solidFill>
                  </a:tcPr>
                </a:tc>
                <a:tc>
                  <a:txBody>
                    <a:bodyPr/>
                    <a:lstStyle/>
                    <a:p>
                      <a:pPr marL="0" algn="r" defTabSz="457200" rtl="0" eaLnBrk="1" fontAlgn="ctr" latinLnBrk="0" hangingPunct="1"/>
                      <a:r>
                        <a:rPr lang="de-DE" sz="1600" b="0" kern="1200" dirty="0">
                          <a:solidFill>
                            <a:schemeClr val="bg2"/>
                          </a:solidFill>
                          <a:latin typeface="+mj-lt"/>
                          <a:ea typeface="+mn-ea"/>
                          <a:cs typeface="+mn-cs"/>
                        </a:rPr>
                        <a:t>3,7 Mio. €</a:t>
                      </a:r>
                    </a:p>
                  </a:txBody>
                  <a:tcPr anchor="ctr">
                    <a:solidFill>
                      <a:schemeClr val="bg1">
                        <a:lumMod val="85000"/>
                      </a:schemeClr>
                    </a:solidFill>
                  </a:tcPr>
                </a:tc>
                <a:tc>
                  <a:txBody>
                    <a:bodyPr/>
                    <a:lstStyle/>
                    <a:p>
                      <a:pPr algn="r"/>
                      <a:r>
                        <a:rPr lang="de-DE" sz="1600" b="0" dirty="0">
                          <a:solidFill>
                            <a:schemeClr val="bg2"/>
                          </a:solidFill>
                          <a:latin typeface="+mj-lt"/>
                        </a:rPr>
                        <a:t>6,0 Mio. €</a:t>
                      </a:r>
                    </a:p>
                  </a:txBody>
                  <a:tcPr anchor="ctr">
                    <a:solidFill>
                      <a:schemeClr val="bg1">
                        <a:lumMod val="85000"/>
                      </a:schemeClr>
                    </a:solidFill>
                  </a:tcPr>
                </a:tc>
                <a:tc>
                  <a:txBody>
                    <a:bodyPr/>
                    <a:lstStyle/>
                    <a:p>
                      <a:pPr algn="r" rtl="0" fontAlgn="ctr"/>
                      <a:r>
                        <a:rPr lang="de-DE" sz="1600" b="1" i="0" u="none" strike="noStrike" dirty="0">
                          <a:solidFill>
                            <a:schemeClr val="bg1"/>
                          </a:solidFill>
                          <a:effectLst/>
                          <a:latin typeface="+mj-lt"/>
                        </a:rPr>
                        <a:t>25,0 Mio. €</a:t>
                      </a:r>
                    </a:p>
                  </a:txBody>
                  <a:tcPr anchor="ctr">
                    <a:solidFill>
                      <a:srgbClr val="BCCF00"/>
                    </a:solidFill>
                  </a:tcPr>
                </a:tc>
                <a:extLst>
                  <a:ext uri="{0D108BD9-81ED-4DB2-BD59-A6C34878D82A}">
                    <a16:rowId xmlns:a16="http://schemas.microsoft.com/office/drawing/2014/main" val="2468249863"/>
                  </a:ext>
                </a:extLst>
              </a:tr>
              <a:tr h="413318">
                <a:tc>
                  <a:txBody>
                    <a:bodyPr/>
                    <a:lstStyle/>
                    <a:p>
                      <a:pPr algn="l" rtl="0" fontAlgn="ctr"/>
                      <a:r>
                        <a:rPr lang="de-DE" sz="1600" b="0" i="0" u="none" strike="noStrike" dirty="0">
                          <a:solidFill>
                            <a:schemeClr val="bg2"/>
                          </a:solidFill>
                          <a:effectLst/>
                          <a:latin typeface="+mj-lt"/>
                        </a:rPr>
                        <a:t> Kapitaldienst </a:t>
                      </a:r>
                    </a:p>
                  </a:txBody>
                  <a:tcPr marL="9525" marR="9525" marT="9525" marB="0" anchor="ctr">
                    <a:solidFill>
                      <a:schemeClr val="bg1">
                        <a:lumMod val="95000"/>
                      </a:schemeClr>
                    </a:solidFill>
                  </a:tcPr>
                </a:tc>
                <a:tc>
                  <a:txBody>
                    <a:bodyPr/>
                    <a:lstStyle/>
                    <a:p>
                      <a:pPr marL="0" algn="r" defTabSz="457200" rtl="0" eaLnBrk="1" fontAlgn="ctr" latinLnBrk="0" hangingPunct="1"/>
                      <a:r>
                        <a:rPr lang="de-DE" sz="1600" b="0" kern="1200" dirty="0">
                          <a:solidFill>
                            <a:schemeClr val="bg2"/>
                          </a:solidFill>
                          <a:latin typeface="+mj-lt"/>
                          <a:ea typeface="+mn-ea"/>
                          <a:cs typeface="+mn-cs"/>
                        </a:rPr>
                        <a:t>39 %</a:t>
                      </a:r>
                    </a:p>
                  </a:txBody>
                  <a:tcPr anchor="ctr">
                    <a:solidFill>
                      <a:schemeClr val="bg1">
                        <a:lumMod val="95000"/>
                      </a:schemeClr>
                    </a:solidFill>
                  </a:tcPr>
                </a:tc>
                <a:tc>
                  <a:txBody>
                    <a:bodyPr/>
                    <a:lstStyle/>
                    <a:p>
                      <a:pPr marL="0" algn="r" defTabSz="457200" rtl="0" eaLnBrk="1" fontAlgn="ctr" latinLnBrk="0" hangingPunct="1"/>
                      <a:r>
                        <a:rPr lang="de-DE" sz="1600" b="0" kern="1200" dirty="0">
                          <a:solidFill>
                            <a:schemeClr val="bg2"/>
                          </a:solidFill>
                          <a:latin typeface="+mj-lt"/>
                          <a:ea typeface="+mn-ea"/>
                          <a:cs typeface="+mn-cs"/>
                        </a:rPr>
                        <a:t>48 %</a:t>
                      </a:r>
                    </a:p>
                  </a:txBody>
                  <a:tcPr anchor="ctr">
                    <a:solidFill>
                      <a:schemeClr val="bg1">
                        <a:lumMod val="95000"/>
                      </a:schemeClr>
                    </a:solidFill>
                  </a:tcPr>
                </a:tc>
                <a:tc>
                  <a:txBody>
                    <a:bodyPr/>
                    <a:lstStyle/>
                    <a:p>
                      <a:pPr algn="r"/>
                      <a:r>
                        <a:rPr lang="de-DE" sz="1600" b="0" dirty="0">
                          <a:solidFill>
                            <a:schemeClr val="bg2"/>
                          </a:solidFill>
                          <a:latin typeface="+mj-lt"/>
                        </a:rPr>
                        <a:t>-</a:t>
                      </a:r>
                    </a:p>
                  </a:txBody>
                  <a:tcPr anchor="ctr">
                    <a:solidFill>
                      <a:schemeClr val="bg1">
                        <a:lumMod val="95000"/>
                      </a:schemeClr>
                    </a:solidFill>
                  </a:tcPr>
                </a:tc>
                <a:tc>
                  <a:txBody>
                    <a:bodyPr/>
                    <a:lstStyle/>
                    <a:p>
                      <a:pPr algn="r" rtl="0" fontAlgn="ctr"/>
                      <a:r>
                        <a:rPr lang="de-DE" sz="1600" b="0" i="0" u="none" strike="noStrike" dirty="0">
                          <a:solidFill>
                            <a:schemeClr val="bg1"/>
                          </a:solidFill>
                          <a:effectLst/>
                          <a:latin typeface="+mj-lt"/>
                        </a:rPr>
                        <a:t>-</a:t>
                      </a:r>
                    </a:p>
                  </a:txBody>
                  <a:tcPr anchor="ctr">
                    <a:solidFill>
                      <a:srgbClr val="BCCF00"/>
                    </a:solidFill>
                  </a:tcPr>
                </a:tc>
                <a:extLst>
                  <a:ext uri="{0D108BD9-81ED-4DB2-BD59-A6C34878D82A}">
                    <a16:rowId xmlns:a16="http://schemas.microsoft.com/office/drawing/2014/main" val="3105903219"/>
                  </a:ext>
                </a:extLst>
              </a:tr>
              <a:tr h="413318">
                <a:tc>
                  <a:txBody>
                    <a:bodyPr/>
                    <a:lstStyle/>
                    <a:p>
                      <a:pPr algn="l" rtl="0" fontAlgn="ctr"/>
                      <a:r>
                        <a:rPr lang="de-DE" sz="1600" b="0" i="0" u="none" strike="noStrike" dirty="0">
                          <a:solidFill>
                            <a:schemeClr val="bg2"/>
                          </a:solidFill>
                          <a:effectLst/>
                          <a:latin typeface="+mj-lt"/>
                        </a:rPr>
                        <a:t> Jahresüberschuss</a:t>
                      </a:r>
                    </a:p>
                  </a:txBody>
                  <a:tcPr marL="9525" marR="9525" marT="9525" marB="0" anchor="ctr">
                    <a:solidFill>
                      <a:schemeClr val="bg1">
                        <a:lumMod val="85000"/>
                      </a:schemeClr>
                    </a:solidFill>
                  </a:tcPr>
                </a:tc>
                <a:tc>
                  <a:txBody>
                    <a:bodyPr/>
                    <a:lstStyle/>
                    <a:p>
                      <a:pPr marL="0" marR="0" lvl="0" indent="0" algn="r" defTabSz="457200" rtl="0" eaLnBrk="1" fontAlgn="ctr" latinLnBrk="0" hangingPunct="1">
                        <a:lnSpc>
                          <a:spcPct val="100000"/>
                        </a:lnSpc>
                        <a:spcBef>
                          <a:spcPts val="0"/>
                        </a:spcBef>
                        <a:spcAft>
                          <a:spcPts val="0"/>
                        </a:spcAft>
                        <a:buClrTx/>
                        <a:buSzTx/>
                        <a:buFontTx/>
                        <a:buNone/>
                        <a:tabLst/>
                        <a:defRPr/>
                      </a:pPr>
                      <a:r>
                        <a:rPr lang="de-DE" sz="1600" b="0" kern="1200" dirty="0">
                          <a:solidFill>
                            <a:schemeClr val="bg2"/>
                          </a:solidFill>
                          <a:latin typeface="+mj-lt"/>
                          <a:ea typeface="+mn-ea"/>
                          <a:cs typeface="+mn-cs"/>
                        </a:rPr>
                        <a:t>7,0 Mio. €</a:t>
                      </a:r>
                    </a:p>
                  </a:txBody>
                  <a:tcPr anchor="ctr">
                    <a:solidFill>
                      <a:schemeClr val="bg1">
                        <a:lumMod val="85000"/>
                      </a:schemeClr>
                    </a:solidFill>
                  </a:tcPr>
                </a:tc>
                <a:tc>
                  <a:txBody>
                    <a:bodyPr/>
                    <a:lstStyle/>
                    <a:p>
                      <a:pPr marL="0" algn="r" defTabSz="457200" rtl="0" eaLnBrk="1" fontAlgn="ctr" latinLnBrk="0" hangingPunct="1"/>
                      <a:r>
                        <a:rPr lang="de-DE" sz="1600" b="0" kern="1200" dirty="0">
                          <a:solidFill>
                            <a:schemeClr val="bg2"/>
                          </a:solidFill>
                          <a:latin typeface="+mj-lt"/>
                          <a:ea typeface="+mn-ea"/>
                          <a:cs typeface="+mn-cs"/>
                        </a:rPr>
                        <a:t>1,5 Mio. €</a:t>
                      </a:r>
                    </a:p>
                  </a:txBody>
                  <a:tcPr anchor="ctr">
                    <a:solidFill>
                      <a:schemeClr val="bg1">
                        <a:lumMod val="85000"/>
                      </a:schemeClr>
                    </a:solidFill>
                  </a:tcPr>
                </a:tc>
                <a:tc>
                  <a:txBody>
                    <a:bodyPr/>
                    <a:lstStyle/>
                    <a:p>
                      <a:pPr algn="r"/>
                      <a:r>
                        <a:rPr lang="de-DE" sz="1600" b="0" dirty="0">
                          <a:solidFill>
                            <a:schemeClr val="bg2"/>
                          </a:solidFill>
                          <a:latin typeface="+mj-lt"/>
                        </a:rPr>
                        <a:t>2,9 Mio. €</a:t>
                      </a:r>
                    </a:p>
                  </a:txBody>
                  <a:tcPr anchor="ctr">
                    <a:solidFill>
                      <a:schemeClr val="bg1">
                        <a:lumMod val="85000"/>
                      </a:schemeClr>
                    </a:solidFill>
                  </a:tcPr>
                </a:tc>
                <a:tc>
                  <a:txBody>
                    <a:bodyPr/>
                    <a:lstStyle/>
                    <a:p>
                      <a:pPr algn="r" rtl="0" fontAlgn="ctr"/>
                      <a:r>
                        <a:rPr lang="de-DE" sz="1600" b="1" i="0" u="none" strike="noStrike" dirty="0">
                          <a:solidFill>
                            <a:schemeClr val="bg1"/>
                          </a:solidFill>
                          <a:effectLst/>
                          <a:latin typeface="+mj-lt"/>
                        </a:rPr>
                        <a:t>8,5 Mio. €</a:t>
                      </a:r>
                    </a:p>
                  </a:txBody>
                  <a:tcPr anchor="ctr">
                    <a:solidFill>
                      <a:srgbClr val="BCCF00"/>
                    </a:solidFill>
                  </a:tcPr>
                </a:tc>
                <a:extLst>
                  <a:ext uri="{0D108BD9-81ED-4DB2-BD59-A6C34878D82A}">
                    <a16:rowId xmlns:a16="http://schemas.microsoft.com/office/drawing/2014/main" val="314080139"/>
                  </a:ext>
                </a:extLst>
              </a:tr>
              <a:tr h="413318">
                <a:tc>
                  <a:txBody>
                    <a:bodyPr/>
                    <a:lstStyle/>
                    <a:p>
                      <a:pPr algn="l" rtl="0" fontAlgn="ctr"/>
                      <a:r>
                        <a:rPr lang="de-DE" sz="1600" b="0" i="0" u="none" strike="noStrike" dirty="0">
                          <a:solidFill>
                            <a:schemeClr val="bg2"/>
                          </a:solidFill>
                          <a:effectLst/>
                          <a:latin typeface="+mj-lt"/>
                        </a:rPr>
                        <a:t> Anzahl MA</a:t>
                      </a:r>
                    </a:p>
                  </a:txBody>
                  <a:tcPr marL="9525" marR="9525" marT="9525" marB="0" anchor="ctr">
                    <a:solidFill>
                      <a:schemeClr val="bg1">
                        <a:lumMod val="95000"/>
                      </a:schemeClr>
                    </a:solidFill>
                  </a:tcPr>
                </a:tc>
                <a:tc>
                  <a:txBody>
                    <a:bodyPr/>
                    <a:lstStyle/>
                    <a:p>
                      <a:pPr marL="0" algn="r" defTabSz="457200" rtl="0" eaLnBrk="1" fontAlgn="ctr" latinLnBrk="0" hangingPunct="1"/>
                      <a:r>
                        <a:rPr lang="de-DE" sz="1600" b="0" kern="1200" dirty="0">
                          <a:solidFill>
                            <a:schemeClr val="bg2"/>
                          </a:solidFill>
                          <a:latin typeface="+mj-lt"/>
                          <a:ea typeface="+mn-ea"/>
                          <a:cs typeface="+mn-cs"/>
                        </a:rPr>
                        <a:t>219</a:t>
                      </a:r>
                    </a:p>
                  </a:txBody>
                  <a:tcPr anchor="ctr">
                    <a:solidFill>
                      <a:schemeClr val="bg1">
                        <a:lumMod val="95000"/>
                      </a:schemeClr>
                    </a:solidFill>
                  </a:tcPr>
                </a:tc>
                <a:tc>
                  <a:txBody>
                    <a:bodyPr/>
                    <a:lstStyle/>
                    <a:p>
                      <a:pPr marL="0" algn="r" defTabSz="457200" rtl="0" eaLnBrk="1" fontAlgn="ctr" latinLnBrk="0" hangingPunct="1"/>
                      <a:r>
                        <a:rPr lang="de-DE" sz="1600" b="0" kern="1200" dirty="0">
                          <a:solidFill>
                            <a:schemeClr val="bg2"/>
                          </a:solidFill>
                          <a:latin typeface="+mj-lt"/>
                          <a:ea typeface="+mn-ea"/>
                          <a:cs typeface="+mn-cs"/>
                        </a:rPr>
                        <a:t>73</a:t>
                      </a:r>
                    </a:p>
                  </a:txBody>
                  <a:tcPr anchor="ctr">
                    <a:solidFill>
                      <a:schemeClr val="bg1">
                        <a:lumMod val="95000"/>
                      </a:schemeClr>
                    </a:solidFill>
                  </a:tcPr>
                </a:tc>
                <a:tc>
                  <a:txBody>
                    <a:bodyPr/>
                    <a:lstStyle/>
                    <a:p>
                      <a:pPr algn="r"/>
                      <a:r>
                        <a:rPr lang="de-DE" sz="1600" b="0" dirty="0">
                          <a:solidFill>
                            <a:schemeClr val="bg2"/>
                          </a:solidFill>
                          <a:latin typeface="+mj-lt"/>
                        </a:rPr>
                        <a:t>174</a:t>
                      </a:r>
                    </a:p>
                  </a:txBody>
                  <a:tcPr anchor="ctr">
                    <a:solidFill>
                      <a:schemeClr val="bg1">
                        <a:lumMod val="95000"/>
                      </a:schemeClr>
                    </a:solidFill>
                  </a:tcPr>
                </a:tc>
                <a:tc>
                  <a:txBody>
                    <a:bodyPr/>
                    <a:lstStyle/>
                    <a:p>
                      <a:pPr algn="r" rtl="0" fontAlgn="ctr"/>
                      <a:r>
                        <a:rPr lang="de-DE" sz="1600" b="1" i="0" u="none" strike="noStrike" dirty="0">
                          <a:solidFill>
                            <a:schemeClr val="bg1"/>
                          </a:solidFill>
                          <a:effectLst/>
                          <a:latin typeface="+mj-lt"/>
                        </a:rPr>
                        <a:t>466</a:t>
                      </a:r>
                    </a:p>
                  </a:txBody>
                  <a:tcPr anchor="ctr">
                    <a:solidFill>
                      <a:srgbClr val="BCCF00"/>
                    </a:solidFill>
                  </a:tcPr>
                </a:tc>
                <a:extLst>
                  <a:ext uri="{0D108BD9-81ED-4DB2-BD59-A6C34878D82A}">
                    <a16:rowId xmlns:a16="http://schemas.microsoft.com/office/drawing/2014/main" val="2491253656"/>
                  </a:ext>
                </a:extLst>
              </a:tr>
            </a:tbl>
          </a:graphicData>
        </a:graphic>
      </p:graphicFrame>
      <p:sp>
        <p:nvSpPr>
          <p:cNvPr id="7" name="Foliennummernplatzhalter 3">
            <a:extLst>
              <a:ext uri="{FF2B5EF4-FFF2-40B4-BE49-F238E27FC236}">
                <a16:creationId xmlns:a16="http://schemas.microsoft.com/office/drawing/2014/main" id="{7EA984B5-AE6F-4428-BA6A-42B7131EF3E3}"/>
              </a:ext>
            </a:extLst>
          </p:cNvPr>
          <p:cNvSpPr>
            <a:spLocks noGrp="1"/>
          </p:cNvSpPr>
          <p:nvPr>
            <p:ph type="sldNum" sz="quarter" idx="11"/>
          </p:nvPr>
        </p:nvSpPr>
        <p:spPr>
          <a:xfrm>
            <a:off x="8277746" y="4805100"/>
            <a:ext cx="397942" cy="338400"/>
          </a:xfrm>
        </p:spPr>
        <p:txBody>
          <a:bodyPr/>
          <a:lstStyle/>
          <a:p>
            <a:pPr>
              <a:defRPr/>
            </a:pPr>
            <a:fld id="{D6B83002-ECEB-0C40-A030-3DB9BAA290C8}" type="slidenum">
              <a:rPr lang="de-DE" smtClean="0"/>
              <a:pPr>
                <a:defRPr/>
              </a:pPr>
              <a:t>4</a:t>
            </a:fld>
            <a:endParaRPr lang="de-DE" dirty="0"/>
          </a:p>
        </p:txBody>
      </p:sp>
    </p:spTree>
    <p:extLst>
      <p:ext uri="{BB962C8B-B14F-4D97-AF65-F5344CB8AC3E}">
        <p14:creationId xmlns:p14="http://schemas.microsoft.com/office/powerpoint/2010/main" val="1066137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hteck 30">
            <a:extLst>
              <a:ext uri="{FF2B5EF4-FFF2-40B4-BE49-F238E27FC236}">
                <a16:creationId xmlns:a16="http://schemas.microsoft.com/office/drawing/2014/main" id="{ED99D275-0118-4620-BE12-E2B1E38B02A3}"/>
              </a:ext>
            </a:extLst>
          </p:cNvPr>
          <p:cNvSpPr/>
          <p:nvPr/>
        </p:nvSpPr>
        <p:spPr>
          <a:xfrm>
            <a:off x="4154864" y="3806025"/>
            <a:ext cx="1169858" cy="779696"/>
          </a:xfrm>
          <a:prstGeom prst="rect">
            <a:avLst/>
          </a:prstGeom>
          <a:solidFill>
            <a:schemeClr val="tx2"/>
          </a:solidFill>
        </p:spPr>
        <p:txBody>
          <a:bodyPr wrap="square" lIns="0" tIns="0" rIns="0" bIns="0" rtlCol="0" anchor="ctr">
            <a:spAutoFit/>
          </a:bodyPr>
          <a:lstStyle/>
          <a:p>
            <a:pPr algn="ctr"/>
            <a:endParaRPr lang="de-DE" b="1" dirty="0"/>
          </a:p>
        </p:txBody>
      </p:sp>
      <p:sp>
        <p:nvSpPr>
          <p:cNvPr id="3" name="Rechteck 2">
            <a:extLst>
              <a:ext uri="{FF2B5EF4-FFF2-40B4-BE49-F238E27FC236}">
                <a16:creationId xmlns:a16="http://schemas.microsoft.com/office/drawing/2014/main" id="{152CEC00-A61F-40A3-8C44-25368F6864FD}"/>
              </a:ext>
            </a:extLst>
          </p:cNvPr>
          <p:cNvSpPr/>
          <p:nvPr/>
        </p:nvSpPr>
        <p:spPr>
          <a:xfrm>
            <a:off x="476317" y="2571750"/>
            <a:ext cx="2079459" cy="1134313"/>
          </a:xfrm>
          <a:prstGeom prst="rect">
            <a:avLst/>
          </a:prstGeom>
          <a:solidFill>
            <a:schemeClr val="tx2"/>
          </a:solidFill>
        </p:spPr>
        <p:txBody>
          <a:bodyPr wrap="square" lIns="0" tIns="0" rIns="0" bIns="0" rtlCol="0" anchor="ctr">
            <a:spAutoFit/>
          </a:bodyPr>
          <a:lstStyle/>
          <a:p>
            <a:pPr algn="ctr"/>
            <a:endParaRPr lang="de-DE" b="1" dirty="0"/>
          </a:p>
        </p:txBody>
      </p:sp>
      <p:sp>
        <p:nvSpPr>
          <p:cNvPr id="4" name="Titel 3">
            <a:extLst>
              <a:ext uri="{FF2B5EF4-FFF2-40B4-BE49-F238E27FC236}">
                <a16:creationId xmlns:a16="http://schemas.microsoft.com/office/drawing/2014/main" id="{02006756-AC93-48E6-BB11-732D235E4B91}"/>
              </a:ext>
            </a:extLst>
          </p:cNvPr>
          <p:cNvSpPr>
            <a:spLocks noGrp="1"/>
          </p:cNvSpPr>
          <p:nvPr>
            <p:ph type="title"/>
          </p:nvPr>
        </p:nvSpPr>
        <p:spPr>
          <a:xfrm>
            <a:off x="1482725" y="411510"/>
            <a:ext cx="7199313" cy="792161"/>
          </a:xfrm>
        </p:spPr>
        <p:txBody>
          <a:bodyPr/>
          <a:lstStyle/>
          <a:p>
            <a:r>
              <a:rPr lang="de-DE" dirty="0"/>
              <a:t>Wohnraum </a:t>
            </a:r>
            <a:r>
              <a:rPr lang="de-DE" dirty="0">
                <a:solidFill>
                  <a:srgbClr val="BCCF00"/>
                </a:solidFill>
                <a:latin typeface="+mn-lt"/>
              </a:rPr>
              <a:t>schaffen</a:t>
            </a:r>
            <a:endParaRPr lang="de-DE" dirty="0"/>
          </a:p>
        </p:txBody>
      </p:sp>
      <p:sp>
        <p:nvSpPr>
          <p:cNvPr id="5" name="Foliennummernplatzhalter 4">
            <a:extLst>
              <a:ext uri="{FF2B5EF4-FFF2-40B4-BE49-F238E27FC236}">
                <a16:creationId xmlns:a16="http://schemas.microsoft.com/office/drawing/2014/main" id="{E6BDFB69-6A87-41E0-9DEE-5F4A1C8A8C00}"/>
              </a:ext>
            </a:extLst>
          </p:cNvPr>
          <p:cNvSpPr>
            <a:spLocks noGrp="1"/>
          </p:cNvSpPr>
          <p:nvPr>
            <p:ph type="sldNum" sz="quarter" idx="11"/>
          </p:nvPr>
        </p:nvSpPr>
        <p:spPr/>
        <p:txBody>
          <a:bodyPr/>
          <a:lstStyle/>
          <a:p>
            <a:pPr>
              <a:defRPr/>
            </a:pPr>
            <a:fld id="{D6B83002-ECEB-0C40-A030-3DB9BAA290C8}" type="slidenum">
              <a:rPr lang="de-DE" smtClean="0"/>
              <a:pPr>
                <a:defRPr/>
              </a:pPr>
              <a:t>5</a:t>
            </a:fld>
            <a:endParaRPr lang="de-DE" dirty="0"/>
          </a:p>
        </p:txBody>
      </p:sp>
      <p:pic>
        <p:nvPicPr>
          <p:cNvPr id="6" name="Grafik 5">
            <a:extLst>
              <a:ext uri="{FF2B5EF4-FFF2-40B4-BE49-F238E27FC236}">
                <a16:creationId xmlns:a16="http://schemas.microsoft.com/office/drawing/2014/main" id="{1D432C3C-68B6-470E-99F8-FA7B47785F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8313" y="1203324"/>
            <a:ext cx="1699772" cy="1263935"/>
          </a:xfrm>
          <a:prstGeom prst="rect">
            <a:avLst/>
          </a:prstGeom>
        </p:spPr>
      </p:pic>
      <p:pic>
        <p:nvPicPr>
          <p:cNvPr id="7" name="Grafik 6">
            <a:extLst>
              <a:ext uri="{FF2B5EF4-FFF2-40B4-BE49-F238E27FC236}">
                <a16:creationId xmlns:a16="http://schemas.microsoft.com/office/drawing/2014/main" id="{51BF7194-586D-48FF-B216-BC1657921A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411" b="-1"/>
          <a:stretch/>
        </p:blipFill>
        <p:spPr>
          <a:xfrm>
            <a:off x="2278036" y="1150013"/>
            <a:ext cx="1516544" cy="1317246"/>
          </a:xfrm>
          <a:prstGeom prst="rect">
            <a:avLst/>
          </a:prstGeom>
        </p:spPr>
      </p:pic>
      <p:pic>
        <p:nvPicPr>
          <p:cNvPr id="8" name="Grafik 7">
            <a:extLst>
              <a:ext uri="{FF2B5EF4-FFF2-40B4-BE49-F238E27FC236}">
                <a16:creationId xmlns:a16="http://schemas.microsoft.com/office/drawing/2014/main" id="{F21401B5-F5EF-4985-A892-7D174E3897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00675" y="3806024"/>
            <a:ext cx="1304421" cy="781851"/>
          </a:xfrm>
          <a:prstGeom prst="rect">
            <a:avLst/>
          </a:prstGeom>
        </p:spPr>
      </p:pic>
      <p:pic>
        <p:nvPicPr>
          <p:cNvPr id="9" name="Grafik 8" descr="Ein Bild, das Gebäude, Haus, Seite, Straße enthält.&#10;&#10;Automatisch generierte Beschreibung">
            <a:extLst>
              <a:ext uri="{FF2B5EF4-FFF2-40B4-BE49-F238E27FC236}">
                <a16:creationId xmlns:a16="http://schemas.microsoft.com/office/drawing/2014/main" id="{6478C94C-F202-4105-9868-9FBF0C368B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317" y="3806024"/>
            <a:ext cx="1021783" cy="781851"/>
          </a:xfrm>
          <a:prstGeom prst="rect">
            <a:avLst/>
          </a:prstGeom>
        </p:spPr>
      </p:pic>
      <p:pic>
        <p:nvPicPr>
          <p:cNvPr id="11" name="Grafik 10" descr="Ein Bild, das draußen, Gebäude, Ziegelstein, Straße enthält.&#10;&#10;Automatisch generierte Beschreibung">
            <a:extLst>
              <a:ext uri="{FF2B5EF4-FFF2-40B4-BE49-F238E27FC236}">
                <a16:creationId xmlns:a16="http://schemas.microsoft.com/office/drawing/2014/main" id="{E2B8AAE0-4825-44A0-9C32-66B658A1274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36096" y="3806024"/>
            <a:ext cx="713401" cy="781851"/>
          </a:xfrm>
          <a:prstGeom prst="rect">
            <a:avLst/>
          </a:prstGeom>
        </p:spPr>
      </p:pic>
      <p:pic>
        <p:nvPicPr>
          <p:cNvPr id="12" name="Grafik 11" descr="Ein Bild, das draußen, Straße, Gebäude, fahrend enthält.&#10;&#10;Automatisch generierte Beschreibung">
            <a:extLst>
              <a:ext uri="{FF2B5EF4-FFF2-40B4-BE49-F238E27FC236}">
                <a16:creationId xmlns:a16="http://schemas.microsoft.com/office/drawing/2014/main" id="{2A5B4602-08AD-484F-9810-0F5085AFCE8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690621" y="1208056"/>
            <a:ext cx="1856703" cy="1259203"/>
          </a:xfrm>
          <a:prstGeom prst="rect">
            <a:avLst/>
          </a:prstGeom>
        </p:spPr>
      </p:pic>
      <p:pic>
        <p:nvPicPr>
          <p:cNvPr id="13" name="Grafik 12">
            <a:extLst>
              <a:ext uri="{FF2B5EF4-FFF2-40B4-BE49-F238E27FC236}">
                <a16:creationId xmlns:a16="http://schemas.microsoft.com/office/drawing/2014/main" id="{DFD9EEAE-E853-4AB6-AA60-FF5F725B948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11928" y="3806024"/>
            <a:ext cx="1043153" cy="781851"/>
          </a:xfrm>
          <a:prstGeom prst="rect">
            <a:avLst/>
          </a:prstGeom>
        </p:spPr>
      </p:pic>
      <p:pic>
        <p:nvPicPr>
          <p:cNvPr id="15" name="Grafik 14" descr="Ein Bild, das Gras, draußen, Gebäude, alt enthält.&#10;&#10;Automatisch generierte Beschreibung">
            <a:extLst>
              <a:ext uri="{FF2B5EF4-FFF2-40B4-BE49-F238E27FC236}">
                <a16:creationId xmlns:a16="http://schemas.microsoft.com/office/drawing/2014/main" id="{D6BEAD8E-1D12-4C8A-AE40-5C842997796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01521" y="3806024"/>
            <a:ext cx="1171607" cy="779696"/>
          </a:xfrm>
          <a:prstGeom prst="rect">
            <a:avLst/>
          </a:prstGeom>
        </p:spPr>
      </p:pic>
      <p:pic>
        <p:nvPicPr>
          <p:cNvPr id="16" name="Grafik 15">
            <a:extLst>
              <a:ext uri="{FF2B5EF4-FFF2-40B4-BE49-F238E27FC236}">
                <a16:creationId xmlns:a16="http://schemas.microsoft.com/office/drawing/2014/main" id="{F05A2146-E62F-4802-9AF0-90B272E0915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315"/>
          <a:stretch/>
        </p:blipFill>
        <p:spPr>
          <a:xfrm>
            <a:off x="3888625" y="2571750"/>
            <a:ext cx="1686357" cy="1134313"/>
          </a:xfrm>
          <a:prstGeom prst="rect">
            <a:avLst/>
          </a:prstGeom>
        </p:spPr>
      </p:pic>
      <p:pic>
        <p:nvPicPr>
          <p:cNvPr id="17" name="Grafik 16" descr="Ein Bild, das draußen, Gebäude, Straße, Feuer enthält.&#10;&#10;Automatisch generierte Beschreibung">
            <a:extLst>
              <a:ext uri="{FF2B5EF4-FFF2-40B4-BE49-F238E27FC236}">
                <a16:creationId xmlns:a16="http://schemas.microsoft.com/office/drawing/2014/main" id="{40C21FAC-6F93-4BB4-A60F-CF0547A3B6E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b="-1"/>
          <a:stretch/>
        </p:blipFill>
        <p:spPr>
          <a:xfrm>
            <a:off x="2671413" y="2571750"/>
            <a:ext cx="1118489" cy="1134313"/>
          </a:xfrm>
          <a:prstGeom prst="rect">
            <a:avLst/>
          </a:prstGeom>
        </p:spPr>
      </p:pic>
      <p:pic>
        <p:nvPicPr>
          <p:cNvPr id="18" name="Grafik 17" descr="Ein Bild, das draußen, Gras, Gebäude, Zug enthält.&#10;&#10;Automatisch generierte Beschreibung">
            <a:extLst>
              <a:ext uri="{FF2B5EF4-FFF2-40B4-BE49-F238E27FC236}">
                <a16:creationId xmlns:a16="http://schemas.microsoft.com/office/drawing/2014/main" id="{0B42BF81-7461-4C01-A51E-3DF61C0C9BF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894653" y="1203325"/>
            <a:ext cx="1686356" cy="1263936"/>
          </a:xfrm>
          <a:prstGeom prst="rect">
            <a:avLst/>
          </a:prstGeom>
        </p:spPr>
      </p:pic>
      <p:pic>
        <p:nvPicPr>
          <p:cNvPr id="19" name="Grafik 18" descr="Ein Bild, das Gebäude, draußen, Ziegelstein, Stein enthält.&#10;&#10;Automatisch generierte Beschreibung">
            <a:extLst>
              <a:ext uri="{FF2B5EF4-FFF2-40B4-BE49-F238E27FC236}">
                <a16:creationId xmlns:a16="http://schemas.microsoft.com/office/drawing/2014/main" id="{D4A09EE7-395D-4727-B04A-F43E710BF971}"/>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249279" y="3806024"/>
            <a:ext cx="640867" cy="781851"/>
          </a:xfrm>
          <a:prstGeom prst="rect">
            <a:avLst/>
          </a:prstGeom>
        </p:spPr>
      </p:pic>
      <p:pic>
        <p:nvPicPr>
          <p:cNvPr id="20" name="Grafik 19" descr="Ein Bild, das Küche enthält.&#10;&#10;Automatisch generierte Beschreibung">
            <a:extLst>
              <a:ext uri="{FF2B5EF4-FFF2-40B4-BE49-F238E27FC236}">
                <a16:creationId xmlns:a16="http://schemas.microsoft.com/office/drawing/2014/main" id="{58D401F5-494B-42D7-9C11-8BA29F3F34FF}"/>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690620" y="2571750"/>
            <a:ext cx="2482507" cy="1134313"/>
          </a:xfrm>
          <a:prstGeom prst="rect">
            <a:avLst/>
          </a:prstGeom>
        </p:spPr>
      </p:pic>
      <p:sp>
        <p:nvSpPr>
          <p:cNvPr id="2" name="Fußzeilenplatzhalter 1">
            <a:extLst>
              <a:ext uri="{FF2B5EF4-FFF2-40B4-BE49-F238E27FC236}">
                <a16:creationId xmlns:a16="http://schemas.microsoft.com/office/drawing/2014/main" id="{9692EBDB-0E45-4FB5-9D3F-6DFB9EAE84EF}"/>
              </a:ext>
            </a:extLst>
          </p:cNvPr>
          <p:cNvSpPr>
            <a:spLocks noGrp="1"/>
          </p:cNvSpPr>
          <p:nvPr>
            <p:ph type="ftr" sz="quarter" idx="10"/>
          </p:nvPr>
        </p:nvSpPr>
        <p:spPr/>
        <p:txBody>
          <a:bodyPr/>
          <a:lstStyle/>
          <a:p>
            <a:pPr>
              <a:defRPr/>
            </a:pPr>
            <a:r>
              <a:rPr lang="de-DE"/>
              <a:t>hanova Unternehmensvorstellung</a:t>
            </a:r>
            <a:endParaRPr lang="de-DE" dirty="0"/>
          </a:p>
        </p:txBody>
      </p:sp>
      <p:grpSp>
        <p:nvGrpSpPr>
          <p:cNvPr id="22" name="Gruppieren 21">
            <a:extLst>
              <a:ext uri="{FF2B5EF4-FFF2-40B4-BE49-F238E27FC236}">
                <a16:creationId xmlns:a16="http://schemas.microsoft.com/office/drawing/2014/main" id="{1B542089-275D-458C-B5FA-FBB045572B59}"/>
              </a:ext>
            </a:extLst>
          </p:cNvPr>
          <p:cNvGrpSpPr/>
          <p:nvPr/>
        </p:nvGrpSpPr>
        <p:grpSpPr>
          <a:xfrm>
            <a:off x="7238469" y="128351"/>
            <a:ext cx="1994664" cy="1994664"/>
            <a:chOff x="7374207" y="122559"/>
            <a:chExt cx="1807078" cy="1807078"/>
          </a:xfrm>
        </p:grpSpPr>
        <p:pic>
          <p:nvPicPr>
            <p:cNvPr id="23" name="Grafik 22">
              <a:extLst>
                <a:ext uri="{FF2B5EF4-FFF2-40B4-BE49-F238E27FC236}">
                  <a16:creationId xmlns:a16="http://schemas.microsoft.com/office/drawing/2014/main" id="{AC7BC113-DA47-4181-9E62-D2E34A1BD1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9391119">
              <a:off x="7374207" y="122559"/>
              <a:ext cx="1807078" cy="1807078"/>
            </a:xfrm>
            <a:prstGeom prst="rect">
              <a:avLst/>
            </a:prstGeom>
          </p:spPr>
        </p:pic>
        <p:sp>
          <p:nvSpPr>
            <p:cNvPr id="24" name="Ellipse 23">
              <a:extLst>
                <a:ext uri="{FF2B5EF4-FFF2-40B4-BE49-F238E27FC236}">
                  <a16:creationId xmlns:a16="http://schemas.microsoft.com/office/drawing/2014/main" id="{B79F2450-9992-455B-94EF-3837F7E1EE87}"/>
                </a:ext>
              </a:extLst>
            </p:cNvPr>
            <p:cNvSpPr/>
            <p:nvPr/>
          </p:nvSpPr>
          <p:spPr>
            <a:xfrm>
              <a:off x="7471574" y="268463"/>
              <a:ext cx="1440160" cy="1440160"/>
            </a:xfrm>
            <a:prstGeom prst="ellipse">
              <a:avLst/>
            </a:prstGeom>
            <a:solidFill>
              <a:schemeClr val="tx2"/>
            </a:solidFill>
          </p:spPr>
          <p:txBody>
            <a:bodyPr wrap="square" lIns="0" tIns="0" rIns="0" bIns="0" rtlCol="0" anchor="ctr">
              <a:spAutoFit/>
            </a:bodyPr>
            <a:lstStyle/>
            <a:p>
              <a:pPr algn="ctr"/>
              <a:endParaRPr lang="de-DE" b="1" dirty="0"/>
            </a:p>
          </p:txBody>
        </p:sp>
      </p:grpSp>
      <p:sp>
        <p:nvSpPr>
          <p:cNvPr id="25" name="Textfeld 24">
            <a:extLst>
              <a:ext uri="{FF2B5EF4-FFF2-40B4-BE49-F238E27FC236}">
                <a16:creationId xmlns:a16="http://schemas.microsoft.com/office/drawing/2014/main" id="{3B3F59A2-616E-46DB-9C35-B60CEE5E63D8}"/>
              </a:ext>
            </a:extLst>
          </p:cNvPr>
          <p:cNvSpPr txBox="1"/>
          <p:nvPr/>
        </p:nvSpPr>
        <p:spPr>
          <a:xfrm>
            <a:off x="7236296" y="412793"/>
            <a:ext cx="1777635" cy="661720"/>
          </a:xfrm>
          <a:prstGeom prst="rect">
            <a:avLst/>
          </a:prstGeom>
          <a:noFill/>
        </p:spPr>
        <p:txBody>
          <a:bodyPr wrap="square">
            <a:spAutoFit/>
          </a:bodyPr>
          <a:lstStyle/>
          <a:p>
            <a:pPr algn="ctr">
              <a:spcBef>
                <a:spcPts val="0"/>
              </a:spcBef>
              <a:buClr>
                <a:srgbClr val="BCCF00"/>
              </a:buClr>
              <a:buSzPct val="150000"/>
            </a:pPr>
            <a:r>
              <a:rPr lang="de-DE" sz="3700" b="1" dirty="0">
                <a:solidFill>
                  <a:schemeClr val="bg2"/>
                </a:solidFill>
              </a:rPr>
              <a:t>1.240</a:t>
            </a:r>
            <a:endParaRPr lang="de-DE" sz="3700" b="1" dirty="0">
              <a:solidFill>
                <a:schemeClr val="bg1"/>
              </a:solidFill>
            </a:endParaRPr>
          </a:p>
        </p:txBody>
      </p:sp>
      <p:sp>
        <p:nvSpPr>
          <p:cNvPr id="26" name="Textfeld 25">
            <a:extLst>
              <a:ext uri="{FF2B5EF4-FFF2-40B4-BE49-F238E27FC236}">
                <a16:creationId xmlns:a16="http://schemas.microsoft.com/office/drawing/2014/main" id="{917DDFD2-47A0-49E7-B911-A9815706AE17}"/>
              </a:ext>
            </a:extLst>
          </p:cNvPr>
          <p:cNvSpPr txBox="1"/>
          <p:nvPr/>
        </p:nvSpPr>
        <p:spPr>
          <a:xfrm>
            <a:off x="7363174" y="922081"/>
            <a:ext cx="1523878" cy="353943"/>
          </a:xfrm>
          <a:prstGeom prst="rect">
            <a:avLst/>
          </a:prstGeom>
          <a:noFill/>
        </p:spPr>
        <p:txBody>
          <a:bodyPr wrap="square">
            <a:spAutoFit/>
          </a:bodyPr>
          <a:lstStyle/>
          <a:p>
            <a:pPr algn="ctr">
              <a:spcBef>
                <a:spcPts val="0"/>
              </a:spcBef>
              <a:buClr>
                <a:srgbClr val="BCCF00"/>
              </a:buClr>
              <a:buSzPct val="150000"/>
            </a:pPr>
            <a:r>
              <a:rPr lang="de-DE" sz="1700" b="1" dirty="0">
                <a:solidFill>
                  <a:schemeClr val="bg2"/>
                </a:solidFill>
              </a:rPr>
              <a:t>Wohnungen</a:t>
            </a:r>
          </a:p>
        </p:txBody>
      </p:sp>
      <p:sp>
        <p:nvSpPr>
          <p:cNvPr id="27" name="Textfeld 26">
            <a:extLst>
              <a:ext uri="{FF2B5EF4-FFF2-40B4-BE49-F238E27FC236}">
                <a16:creationId xmlns:a16="http://schemas.microsoft.com/office/drawing/2014/main" id="{A14E44C1-96F8-4C8D-97E6-D08B79E344FE}"/>
              </a:ext>
            </a:extLst>
          </p:cNvPr>
          <p:cNvSpPr txBox="1"/>
          <p:nvPr/>
        </p:nvSpPr>
        <p:spPr>
          <a:xfrm>
            <a:off x="553947" y="2651984"/>
            <a:ext cx="2100552" cy="907941"/>
          </a:xfrm>
          <a:prstGeom prst="rect">
            <a:avLst/>
          </a:prstGeom>
          <a:noFill/>
        </p:spPr>
        <p:txBody>
          <a:bodyPr wrap="square">
            <a:spAutoFit/>
          </a:bodyPr>
          <a:lstStyle/>
          <a:p>
            <a:pPr>
              <a:spcBef>
                <a:spcPts val="600"/>
              </a:spcBef>
              <a:buClr>
                <a:srgbClr val="BCCF00"/>
              </a:buClr>
              <a:buSzPct val="150000"/>
            </a:pPr>
            <a:r>
              <a:rPr lang="de-DE" sz="1600" b="1" dirty="0">
                <a:solidFill>
                  <a:schemeClr val="bg2"/>
                </a:solidFill>
                <a:highlight>
                  <a:srgbClr val="BCCF00"/>
                </a:highlight>
              </a:rPr>
              <a:t>hanova-Blog:</a:t>
            </a:r>
            <a:br>
              <a:rPr lang="de-DE" sz="1600" b="1" dirty="0">
                <a:solidFill>
                  <a:schemeClr val="bg1"/>
                </a:solidFill>
                <a:highlight>
                  <a:srgbClr val="BCCF00"/>
                </a:highlight>
              </a:rPr>
            </a:br>
            <a:r>
              <a:rPr lang="de-DE" sz="1600" b="1" u="sng" dirty="0">
                <a:solidFill>
                  <a:schemeClr val="bg1"/>
                </a:solidFill>
                <a:highlight>
                  <a:srgbClr val="BCCF00"/>
                </a:highlight>
              </a:rPr>
              <a:t>neubau.hanova.de</a:t>
            </a:r>
          </a:p>
          <a:p>
            <a:pPr>
              <a:spcBef>
                <a:spcPts val="600"/>
              </a:spcBef>
              <a:buClr>
                <a:srgbClr val="BCCF00"/>
              </a:buClr>
              <a:buSzPct val="150000"/>
            </a:pPr>
            <a:endParaRPr lang="de-DE" sz="1600" b="1" dirty="0">
              <a:solidFill>
                <a:schemeClr val="bg1"/>
              </a:solidFill>
              <a:highlight>
                <a:srgbClr val="BCCF00"/>
              </a:highlight>
            </a:endParaRPr>
          </a:p>
        </p:txBody>
      </p:sp>
      <p:pic>
        <p:nvPicPr>
          <p:cNvPr id="28" name="Grafik 27" descr="Cursor mit einfarbiger Füllung">
            <a:hlinkClick r:id="rId16"/>
            <a:extLst>
              <a:ext uri="{FF2B5EF4-FFF2-40B4-BE49-F238E27FC236}">
                <a16:creationId xmlns:a16="http://schemas.microsoft.com/office/drawing/2014/main" id="{B2CCDB68-6217-4917-88B3-81494D95CEE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a:off x="118684" y="3075806"/>
            <a:ext cx="834795" cy="834795"/>
          </a:xfrm>
          <a:prstGeom prst="rect">
            <a:avLst/>
          </a:prstGeom>
        </p:spPr>
      </p:pic>
      <p:pic>
        <p:nvPicPr>
          <p:cNvPr id="30" name="Grafik 29" descr="Gebäudesteinmauer mit einfarbiger Füllung">
            <a:extLst>
              <a:ext uri="{FF2B5EF4-FFF2-40B4-BE49-F238E27FC236}">
                <a16:creationId xmlns:a16="http://schemas.microsoft.com/office/drawing/2014/main" id="{FC238A8C-37FD-4D02-AEC8-7B47F3D280B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322395" y="3792830"/>
            <a:ext cx="834795" cy="834795"/>
          </a:xfrm>
          <a:prstGeom prst="rect">
            <a:avLst/>
          </a:prstGeom>
        </p:spPr>
      </p:pic>
      <p:sp>
        <p:nvSpPr>
          <p:cNvPr id="29" name="Textfeld 28">
            <a:extLst>
              <a:ext uri="{FF2B5EF4-FFF2-40B4-BE49-F238E27FC236}">
                <a16:creationId xmlns:a16="http://schemas.microsoft.com/office/drawing/2014/main" id="{25F0F043-CD27-44C8-808B-D46B188CAB83}"/>
              </a:ext>
            </a:extLst>
          </p:cNvPr>
          <p:cNvSpPr txBox="1"/>
          <p:nvPr/>
        </p:nvSpPr>
        <p:spPr>
          <a:xfrm>
            <a:off x="7861201" y="195486"/>
            <a:ext cx="527825" cy="369332"/>
          </a:xfrm>
          <a:prstGeom prst="rect">
            <a:avLst/>
          </a:prstGeom>
          <a:noFill/>
        </p:spPr>
        <p:txBody>
          <a:bodyPr wrap="square">
            <a:spAutoFit/>
          </a:bodyPr>
          <a:lstStyle/>
          <a:p>
            <a:r>
              <a:rPr lang="de-DE" sz="1800" b="1" dirty="0">
                <a:solidFill>
                  <a:schemeClr val="bg1"/>
                </a:solidFill>
              </a:rPr>
              <a:t>ca. </a:t>
            </a:r>
            <a:endParaRPr lang="de-DE" dirty="0"/>
          </a:p>
        </p:txBody>
      </p:sp>
      <p:sp>
        <p:nvSpPr>
          <p:cNvPr id="32" name="Textfeld 31">
            <a:extLst>
              <a:ext uri="{FF2B5EF4-FFF2-40B4-BE49-F238E27FC236}">
                <a16:creationId xmlns:a16="http://schemas.microsoft.com/office/drawing/2014/main" id="{29CF685D-F271-4601-B045-FDEDF6D37B72}"/>
              </a:ext>
            </a:extLst>
          </p:cNvPr>
          <p:cNvSpPr txBox="1"/>
          <p:nvPr/>
        </p:nvSpPr>
        <p:spPr>
          <a:xfrm>
            <a:off x="7380312" y="1203598"/>
            <a:ext cx="1598768" cy="646331"/>
          </a:xfrm>
          <a:prstGeom prst="rect">
            <a:avLst/>
          </a:prstGeom>
          <a:noFill/>
        </p:spPr>
        <p:txBody>
          <a:bodyPr wrap="square">
            <a:spAutoFit/>
          </a:bodyPr>
          <a:lstStyle/>
          <a:p>
            <a:pPr algn="ctr">
              <a:spcBef>
                <a:spcPts val="0"/>
              </a:spcBef>
              <a:buClr>
                <a:srgbClr val="BCCF00"/>
              </a:buClr>
              <a:buSzPct val="150000"/>
            </a:pPr>
            <a:r>
              <a:rPr lang="de-DE" sz="1800" b="1" dirty="0">
                <a:solidFill>
                  <a:schemeClr val="bg1"/>
                </a:solidFill>
              </a:rPr>
              <a:t>fertiggestellt </a:t>
            </a:r>
            <a:r>
              <a:rPr lang="de-DE" b="1" dirty="0">
                <a:solidFill>
                  <a:schemeClr val="bg1"/>
                </a:solidFill>
              </a:rPr>
              <a:t>in</a:t>
            </a:r>
            <a:r>
              <a:rPr lang="de-DE" sz="1800" b="1" dirty="0">
                <a:solidFill>
                  <a:schemeClr val="bg1"/>
                </a:solidFill>
              </a:rPr>
              <a:t> 2021</a:t>
            </a:r>
            <a:endParaRPr lang="de-DE" sz="1800" dirty="0"/>
          </a:p>
        </p:txBody>
      </p:sp>
    </p:spTree>
    <p:extLst>
      <p:ext uri="{BB962C8B-B14F-4D97-AF65-F5344CB8AC3E}">
        <p14:creationId xmlns:p14="http://schemas.microsoft.com/office/powerpoint/2010/main" val="3339369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3C2C63A9-E6F2-4C8E-8761-3E52BBE606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75"/>
          <a:stretch/>
        </p:blipFill>
        <p:spPr>
          <a:xfrm>
            <a:off x="875311" y="1234848"/>
            <a:ext cx="7009058" cy="3136794"/>
          </a:xfrm>
          <a:prstGeom prst="rect">
            <a:avLst/>
          </a:prstGeom>
        </p:spPr>
      </p:pic>
      <p:cxnSp>
        <p:nvCxnSpPr>
          <p:cNvPr id="46" name="Gerader Verbinder 45">
            <a:extLst>
              <a:ext uri="{FF2B5EF4-FFF2-40B4-BE49-F238E27FC236}">
                <a16:creationId xmlns:a16="http://schemas.microsoft.com/office/drawing/2014/main" id="{0FF4A621-4B94-4241-9C5B-47A2C8584B8D}"/>
              </a:ext>
            </a:extLst>
          </p:cNvPr>
          <p:cNvCxnSpPr>
            <a:cxnSpLocks/>
          </p:cNvCxnSpPr>
          <p:nvPr/>
        </p:nvCxnSpPr>
        <p:spPr>
          <a:xfrm flipH="1" flipV="1">
            <a:off x="4207900" y="3003798"/>
            <a:ext cx="2852122" cy="21262"/>
          </a:xfrm>
          <a:prstGeom prst="line">
            <a:avLst/>
          </a:prstGeom>
          <a:ln w="57150">
            <a:solidFill>
              <a:schemeClr val="tx2"/>
            </a:solidFill>
          </a:ln>
          <a:effectLst/>
        </p:spPr>
        <p:style>
          <a:lnRef idx="2">
            <a:schemeClr val="dk1"/>
          </a:lnRef>
          <a:fillRef idx="0">
            <a:schemeClr val="dk1"/>
          </a:fillRef>
          <a:effectRef idx="1">
            <a:schemeClr val="dk1"/>
          </a:effectRef>
          <a:fontRef idx="minor">
            <a:schemeClr val="tx1"/>
          </a:fontRef>
        </p:style>
      </p:cxnSp>
      <p:sp>
        <p:nvSpPr>
          <p:cNvPr id="6" name="Titel 5">
            <a:extLst>
              <a:ext uri="{FF2B5EF4-FFF2-40B4-BE49-F238E27FC236}">
                <a16:creationId xmlns:a16="http://schemas.microsoft.com/office/drawing/2014/main" id="{4211FC75-3874-4128-B0C5-727B302805EB}"/>
              </a:ext>
            </a:extLst>
          </p:cNvPr>
          <p:cNvSpPr>
            <a:spLocks noGrp="1"/>
          </p:cNvSpPr>
          <p:nvPr>
            <p:ph type="title"/>
          </p:nvPr>
        </p:nvSpPr>
        <p:spPr/>
        <p:txBody>
          <a:bodyPr/>
          <a:lstStyle/>
          <a:p>
            <a:r>
              <a:rPr lang="de-DE" dirty="0"/>
              <a:t>hanova </a:t>
            </a:r>
            <a:r>
              <a:rPr lang="de-DE" dirty="0" err="1">
                <a:solidFill>
                  <a:schemeClr val="tx2"/>
                </a:solidFill>
                <a:latin typeface="+mj-lt"/>
              </a:rPr>
              <a:t>Canarisweg</a:t>
            </a:r>
            <a:endParaRPr lang="de-DE" dirty="0">
              <a:solidFill>
                <a:schemeClr val="tx2"/>
              </a:solidFill>
              <a:latin typeface="+mj-lt"/>
            </a:endParaRPr>
          </a:p>
        </p:txBody>
      </p:sp>
      <p:sp>
        <p:nvSpPr>
          <p:cNvPr id="4" name="Fußzeilenplatzhalter 3">
            <a:extLst>
              <a:ext uri="{FF2B5EF4-FFF2-40B4-BE49-F238E27FC236}">
                <a16:creationId xmlns:a16="http://schemas.microsoft.com/office/drawing/2014/main" id="{5819B3FF-420A-445E-B729-B459275EC1FC}"/>
              </a:ext>
            </a:extLst>
          </p:cNvPr>
          <p:cNvSpPr>
            <a:spLocks noGrp="1"/>
          </p:cNvSpPr>
          <p:nvPr>
            <p:ph type="ftr" sz="quarter" idx="10"/>
          </p:nvPr>
        </p:nvSpPr>
        <p:spPr/>
        <p:txBody>
          <a:bodyPr/>
          <a:lstStyle/>
          <a:p>
            <a:pPr>
              <a:defRPr/>
            </a:pPr>
            <a:r>
              <a:rPr lang="de-DE" dirty="0"/>
              <a:t>hanova </a:t>
            </a:r>
            <a:r>
              <a:rPr lang="de-DE" dirty="0" err="1"/>
              <a:t>Canarisweg</a:t>
            </a:r>
            <a:endParaRPr lang="de-DE" dirty="0"/>
          </a:p>
        </p:txBody>
      </p:sp>
      <p:sp>
        <p:nvSpPr>
          <p:cNvPr id="5" name="Foliennummernplatzhalter 4">
            <a:extLst>
              <a:ext uri="{FF2B5EF4-FFF2-40B4-BE49-F238E27FC236}">
                <a16:creationId xmlns:a16="http://schemas.microsoft.com/office/drawing/2014/main" id="{EE6EE595-B208-469B-B3B3-37E8CEB8B8EE}"/>
              </a:ext>
            </a:extLst>
          </p:cNvPr>
          <p:cNvSpPr>
            <a:spLocks noGrp="1"/>
          </p:cNvSpPr>
          <p:nvPr>
            <p:ph type="sldNum" sz="quarter" idx="11"/>
          </p:nvPr>
        </p:nvSpPr>
        <p:spPr/>
        <p:txBody>
          <a:bodyPr/>
          <a:lstStyle/>
          <a:p>
            <a:pPr>
              <a:defRPr/>
            </a:pPr>
            <a:fld id="{D6B83002-ECEB-0C40-A030-3DB9BAA290C8}" type="slidenum">
              <a:rPr lang="de-DE" smtClean="0"/>
              <a:pPr>
                <a:defRPr/>
              </a:pPr>
              <a:t>6</a:t>
            </a:fld>
            <a:endParaRPr lang="de-DE" dirty="0"/>
          </a:p>
        </p:txBody>
      </p:sp>
      <p:sp>
        <p:nvSpPr>
          <p:cNvPr id="16" name="Sprechblase: rechteckig 15">
            <a:extLst>
              <a:ext uri="{FF2B5EF4-FFF2-40B4-BE49-F238E27FC236}">
                <a16:creationId xmlns:a16="http://schemas.microsoft.com/office/drawing/2014/main" id="{4B2E7575-C392-4CA2-962C-1423945ED1D4}"/>
              </a:ext>
            </a:extLst>
          </p:cNvPr>
          <p:cNvSpPr/>
          <p:nvPr/>
        </p:nvSpPr>
        <p:spPr>
          <a:xfrm>
            <a:off x="6876256" y="2221618"/>
            <a:ext cx="2015456" cy="920634"/>
          </a:xfrm>
          <a:prstGeom prst="wedgeRectCallout">
            <a:avLst>
              <a:gd name="adj1" fmla="val -39344"/>
              <a:gd name="adj2" fmla="val 19340"/>
            </a:avLst>
          </a:prstGeom>
          <a:solidFill>
            <a:schemeClr val="tx2"/>
          </a:solidFill>
        </p:spPr>
        <p:txBody>
          <a:bodyPr wrap="square" lIns="0" tIns="0" rIns="0" bIns="0" rtlCol="0" anchor="ctr">
            <a:spAutoFit/>
          </a:bodyPr>
          <a:lstStyle/>
          <a:p>
            <a:pPr algn="ctr"/>
            <a:endParaRPr lang="de-DE" b="1" dirty="0"/>
          </a:p>
        </p:txBody>
      </p:sp>
      <p:sp>
        <p:nvSpPr>
          <p:cNvPr id="17" name="Rechteck 16">
            <a:extLst>
              <a:ext uri="{FF2B5EF4-FFF2-40B4-BE49-F238E27FC236}">
                <a16:creationId xmlns:a16="http://schemas.microsoft.com/office/drawing/2014/main" id="{A3F3AB32-AF71-4C62-B71F-81B9E39120DD}"/>
              </a:ext>
            </a:extLst>
          </p:cNvPr>
          <p:cNvSpPr/>
          <p:nvPr/>
        </p:nvSpPr>
        <p:spPr>
          <a:xfrm>
            <a:off x="6926346" y="2306599"/>
            <a:ext cx="1896493" cy="430887"/>
          </a:xfrm>
          <a:prstGeom prst="rect">
            <a:avLst/>
          </a:prstGeom>
        </p:spPr>
        <p:txBody>
          <a:bodyPr wrap="square">
            <a:spAutoFit/>
          </a:bodyPr>
          <a:lstStyle/>
          <a:p>
            <a:r>
              <a:rPr lang="de-DE" sz="1200" b="1" dirty="0">
                <a:solidFill>
                  <a:schemeClr val="bg2"/>
                </a:solidFill>
                <a:cs typeface="GT Haptik Regular" panose="02000505000000020003" pitchFamily="50" charset="0"/>
              </a:rPr>
              <a:t>hanova Zentrale</a:t>
            </a:r>
          </a:p>
          <a:p>
            <a:r>
              <a:rPr lang="de-DE" sz="1000" dirty="0">
                <a:solidFill>
                  <a:schemeClr val="bg1"/>
                </a:solidFill>
                <a:cs typeface="GT Haptik Regular" panose="02000505000000020003" pitchFamily="50" charset="0"/>
              </a:rPr>
              <a:t>Otto-Brenner-Straße</a:t>
            </a:r>
          </a:p>
        </p:txBody>
      </p:sp>
      <p:sp>
        <p:nvSpPr>
          <p:cNvPr id="26" name="Sprechblase: rechteckig 25">
            <a:extLst>
              <a:ext uri="{FF2B5EF4-FFF2-40B4-BE49-F238E27FC236}">
                <a16:creationId xmlns:a16="http://schemas.microsoft.com/office/drawing/2014/main" id="{FF99F1DD-E8C0-4933-B65E-9E0346A6261D}"/>
              </a:ext>
            </a:extLst>
          </p:cNvPr>
          <p:cNvSpPr/>
          <p:nvPr/>
        </p:nvSpPr>
        <p:spPr>
          <a:xfrm>
            <a:off x="243087" y="3291830"/>
            <a:ext cx="2015456" cy="920634"/>
          </a:xfrm>
          <a:prstGeom prst="wedgeRectCallout">
            <a:avLst>
              <a:gd name="adj1" fmla="val 44158"/>
              <a:gd name="adj2" fmla="val 23606"/>
            </a:avLst>
          </a:prstGeom>
          <a:solidFill>
            <a:schemeClr val="tx2"/>
          </a:solidFill>
        </p:spPr>
        <p:txBody>
          <a:bodyPr wrap="square" lIns="0" tIns="0" rIns="0" bIns="0" rtlCol="0" anchor="ctr">
            <a:spAutoFit/>
          </a:bodyPr>
          <a:lstStyle/>
          <a:p>
            <a:pPr algn="ctr"/>
            <a:endParaRPr lang="de-DE" b="1" dirty="0"/>
          </a:p>
        </p:txBody>
      </p:sp>
      <p:sp>
        <p:nvSpPr>
          <p:cNvPr id="27" name="Rechteck 26">
            <a:extLst>
              <a:ext uri="{FF2B5EF4-FFF2-40B4-BE49-F238E27FC236}">
                <a16:creationId xmlns:a16="http://schemas.microsoft.com/office/drawing/2014/main" id="{AB36C4DE-D152-483E-833F-4DCD84E7E7A2}"/>
              </a:ext>
            </a:extLst>
          </p:cNvPr>
          <p:cNvSpPr/>
          <p:nvPr/>
        </p:nvSpPr>
        <p:spPr>
          <a:xfrm>
            <a:off x="293177" y="3376811"/>
            <a:ext cx="1764705" cy="430887"/>
          </a:xfrm>
          <a:prstGeom prst="rect">
            <a:avLst/>
          </a:prstGeom>
        </p:spPr>
        <p:txBody>
          <a:bodyPr wrap="square">
            <a:spAutoFit/>
          </a:bodyPr>
          <a:lstStyle/>
          <a:p>
            <a:r>
              <a:rPr lang="de-DE" sz="1200" b="1" dirty="0" err="1">
                <a:solidFill>
                  <a:schemeClr val="bg2"/>
                </a:solidFill>
                <a:cs typeface="GT Haptik Regular" panose="02000505000000020003" pitchFamily="50" charset="0"/>
              </a:rPr>
              <a:t>Canarisweg</a:t>
            </a:r>
            <a:br>
              <a:rPr lang="de-DE" b="1" dirty="0">
                <a:solidFill>
                  <a:schemeClr val="bg2"/>
                </a:solidFill>
                <a:cs typeface="GT Haptik Regular" panose="02000505000000020003" pitchFamily="50" charset="0"/>
              </a:rPr>
            </a:br>
            <a:r>
              <a:rPr lang="de-DE" sz="1000" dirty="0">
                <a:solidFill>
                  <a:schemeClr val="bg1"/>
                </a:solidFill>
                <a:cs typeface="GT Haptik Regular" panose="02000505000000020003" pitchFamily="50" charset="0"/>
              </a:rPr>
              <a:t>Hannover - Mühlenberg</a:t>
            </a:r>
          </a:p>
        </p:txBody>
      </p:sp>
      <p:cxnSp>
        <p:nvCxnSpPr>
          <p:cNvPr id="45" name="Gerader Verbinder 44">
            <a:extLst>
              <a:ext uri="{FF2B5EF4-FFF2-40B4-BE49-F238E27FC236}">
                <a16:creationId xmlns:a16="http://schemas.microsoft.com/office/drawing/2014/main" id="{99DFD212-E9E0-4F7A-9AAC-85F87060E02A}"/>
              </a:ext>
            </a:extLst>
          </p:cNvPr>
          <p:cNvCxnSpPr>
            <a:cxnSpLocks/>
            <a:stCxn id="37" idx="3"/>
          </p:cNvCxnSpPr>
          <p:nvPr/>
        </p:nvCxnSpPr>
        <p:spPr>
          <a:xfrm flipH="1" flipV="1">
            <a:off x="2091131" y="4110843"/>
            <a:ext cx="1540184" cy="4906"/>
          </a:xfrm>
          <a:prstGeom prst="line">
            <a:avLst/>
          </a:prstGeom>
          <a:ln w="57150">
            <a:solidFill>
              <a:schemeClr val="tx2"/>
            </a:solidFill>
          </a:ln>
          <a:effectLst/>
        </p:spPr>
        <p:style>
          <a:lnRef idx="2">
            <a:schemeClr val="dk1"/>
          </a:lnRef>
          <a:fillRef idx="0">
            <a:schemeClr val="dk1"/>
          </a:fillRef>
          <a:effectRef idx="1">
            <a:schemeClr val="dk1"/>
          </a:effectRef>
          <a:fontRef idx="minor">
            <a:schemeClr val="tx1"/>
          </a:fontRef>
        </p:style>
      </p:cxnSp>
      <p:sp>
        <p:nvSpPr>
          <p:cNvPr id="49" name="Ellipse 48">
            <a:extLst>
              <a:ext uri="{FF2B5EF4-FFF2-40B4-BE49-F238E27FC236}">
                <a16:creationId xmlns:a16="http://schemas.microsoft.com/office/drawing/2014/main" id="{F442C82D-907E-4D0D-BD1D-AD82D9612953}"/>
              </a:ext>
            </a:extLst>
          </p:cNvPr>
          <p:cNvSpPr/>
          <p:nvPr/>
        </p:nvSpPr>
        <p:spPr>
          <a:xfrm>
            <a:off x="4063900" y="2860439"/>
            <a:ext cx="288000" cy="288032"/>
          </a:xfrm>
          <a:prstGeom prst="ellipse">
            <a:avLst/>
          </a:prstGeom>
          <a:solidFill>
            <a:schemeClr val="bg2"/>
          </a:solidFill>
          <a:ln>
            <a:noFill/>
          </a:ln>
        </p:spPr>
        <p:txBody>
          <a:bodyPr wrap="square" lIns="0" tIns="0" rIns="0" bIns="0" rtlCol="0" anchor="ctr">
            <a:spAutoFit/>
          </a:bodyPr>
          <a:lstStyle/>
          <a:p>
            <a:pPr algn="ctr"/>
            <a:endParaRPr lang="de-DE" b="1" dirty="0"/>
          </a:p>
        </p:txBody>
      </p:sp>
      <p:pic>
        <p:nvPicPr>
          <p:cNvPr id="60" name="Grafik 59" descr="Hinzufügen mit einfarbiger Füllung">
            <a:extLst>
              <a:ext uri="{FF2B5EF4-FFF2-40B4-BE49-F238E27FC236}">
                <a16:creationId xmlns:a16="http://schemas.microsoft.com/office/drawing/2014/main" id="{B9867903-5F2A-41CC-B302-078FA186AC2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06586" y="2910529"/>
            <a:ext cx="202627" cy="202627"/>
          </a:xfrm>
          <a:prstGeom prst="rect">
            <a:avLst/>
          </a:prstGeom>
        </p:spPr>
      </p:pic>
      <p:grpSp>
        <p:nvGrpSpPr>
          <p:cNvPr id="2" name="Gruppieren 1">
            <a:extLst>
              <a:ext uri="{FF2B5EF4-FFF2-40B4-BE49-F238E27FC236}">
                <a16:creationId xmlns:a16="http://schemas.microsoft.com/office/drawing/2014/main" id="{885C2DDC-DE57-443A-9840-0FBD31CC033D}"/>
              </a:ext>
            </a:extLst>
          </p:cNvPr>
          <p:cNvGrpSpPr/>
          <p:nvPr/>
        </p:nvGrpSpPr>
        <p:grpSpPr>
          <a:xfrm>
            <a:off x="3381218" y="3964345"/>
            <a:ext cx="288000" cy="288032"/>
            <a:chOff x="4884570" y="4224807"/>
            <a:chExt cx="288000" cy="288032"/>
          </a:xfrm>
        </p:grpSpPr>
        <p:sp>
          <p:nvSpPr>
            <p:cNvPr id="36" name="Ellipse 35">
              <a:extLst>
                <a:ext uri="{FF2B5EF4-FFF2-40B4-BE49-F238E27FC236}">
                  <a16:creationId xmlns:a16="http://schemas.microsoft.com/office/drawing/2014/main" id="{BC7B4348-6527-425D-B36C-0431E873884F}"/>
                </a:ext>
              </a:extLst>
            </p:cNvPr>
            <p:cNvSpPr/>
            <p:nvPr/>
          </p:nvSpPr>
          <p:spPr>
            <a:xfrm>
              <a:off x="4884570" y="4224807"/>
              <a:ext cx="288000" cy="288032"/>
            </a:xfrm>
            <a:prstGeom prst="ellipse">
              <a:avLst/>
            </a:prstGeom>
            <a:solidFill>
              <a:schemeClr val="bg2"/>
            </a:solidFill>
            <a:ln>
              <a:noFill/>
            </a:ln>
          </p:spPr>
          <p:txBody>
            <a:bodyPr wrap="square" lIns="0" tIns="0" rIns="0" bIns="0" rtlCol="0" anchor="ctr">
              <a:spAutoFit/>
            </a:bodyPr>
            <a:lstStyle/>
            <a:p>
              <a:pPr algn="ctr"/>
              <a:endParaRPr lang="de-DE" b="1" dirty="0"/>
            </a:p>
          </p:txBody>
        </p:sp>
        <p:pic>
          <p:nvPicPr>
            <p:cNvPr id="37" name="Grafik 36" descr="Hinzufügen mit einfarbiger Füllung">
              <a:extLst>
                <a:ext uri="{FF2B5EF4-FFF2-40B4-BE49-F238E27FC236}">
                  <a16:creationId xmlns:a16="http://schemas.microsoft.com/office/drawing/2014/main" id="{95E36C08-0BBD-40E3-AE20-12CAB32ECBC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32040" y="4274897"/>
              <a:ext cx="202627" cy="202627"/>
            </a:xfrm>
            <a:prstGeom prst="rect">
              <a:avLst/>
            </a:prstGeom>
          </p:spPr>
        </p:pic>
      </p:grpSp>
      <p:pic>
        <p:nvPicPr>
          <p:cNvPr id="43" name="Grafik 42">
            <a:extLst>
              <a:ext uri="{FF2B5EF4-FFF2-40B4-BE49-F238E27FC236}">
                <a16:creationId xmlns:a16="http://schemas.microsoft.com/office/drawing/2014/main" id="{84641C57-39F1-47E8-AF10-22C47C096E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06468" y="2211710"/>
            <a:ext cx="1229441" cy="1201409"/>
          </a:xfrm>
          <a:prstGeom prst="rect">
            <a:avLst/>
          </a:prstGeom>
        </p:spPr>
      </p:pic>
    </p:spTree>
    <p:extLst>
      <p:ext uri="{BB962C8B-B14F-4D97-AF65-F5344CB8AC3E}">
        <p14:creationId xmlns:p14="http://schemas.microsoft.com/office/powerpoint/2010/main" val="1820101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99A1FB6-913E-41B3-AF7B-DC4DD73589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04" t="12201" r="15450" b="12201"/>
          <a:stretch/>
        </p:blipFill>
        <p:spPr bwMode="auto">
          <a:xfrm>
            <a:off x="0" y="59604"/>
            <a:ext cx="6683414" cy="4748742"/>
          </a:xfrm>
          <a:prstGeom prst="rect">
            <a:avLst/>
          </a:prstGeom>
          <a:noFill/>
          <a:extLst>
            <a:ext uri="{909E8E84-426E-40DD-AFC4-6F175D3DCCD1}">
              <a14:hiddenFill xmlns:a14="http://schemas.microsoft.com/office/drawing/2010/main">
                <a:solidFill>
                  <a:srgbClr val="FFFFFF"/>
                </a:solidFill>
              </a14:hiddenFill>
            </a:ext>
          </a:extLst>
        </p:spPr>
      </p:pic>
      <p:sp>
        <p:nvSpPr>
          <p:cNvPr id="4" name="Fußzeilenplatzhalter 3">
            <a:extLst>
              <a:ext uri="{FF2B5EF4-FFF2-40B4-BE49-F238E27FC236}">
                <a16:creationId xmlns:a16="http://schemas.microsoft.com/office/drawing/2014/main" id="{0CF5AE6C-B98A-4CAF-A415-E5539293EB2A}"/>
              </a:ext>
            </a:extLst>
          </p:cNvPr>
          <p:cNvSpPr>
            <a:spLocks noGrp="1"/>
          </p:cNvSpPr>
          <p:nvPr>
            <p:ph type="ftr" sz="quarter" idx="10"/>
          </p:nvPr>
        </p:nvSpPr>
        <p:spPr/>
        <p:txBody>
          <a:bodyPr/>
          <a:lstStyle/>
          <a:p>
            <a:pPr>
              <a:defRPr/>
            </a:pPr>
            <a:r>
              <a:rPr lang="de-DE" dirty="0"/>
              <a:t>hanova </a:t>
            </a:r>
            <a:r>
              <a:rPr lang="de-DE" dirty="0" err="1"/>
              <a:t>Canarisweg</a:t>
            </a:r>
            <a:endParaRPr lang="de-DE" dirty="0"/>
          </a:p>
        </p:txBody>
      </p:sp>
      <p:sp>
        <p:nvSpPr>
          <p:cNvPr id="5" name="Foliennummernplatzhalter 4">
            <a:extLst>
              <a:ext uri="{FF2B5EF4-FFF2-40B4-BE49-F238E27FC236}">
                <a16:creationId xmlns:a16="http://schemas.microsoft.com/office/drawing/2014/main" id="{B53C7E0B-F2B5-4F28-AC70-01C74B378B1F}"/>
              </a:ext>
            </a:extLst>
          </p:cNvPr>
          <p:cNvSpPr>
            <a:spLocks noGrp="1"/>
          </p:cNvSpPr>
          <p:nvPr>
            <p:ph type="sldNum" sz="quarter" idx="11"/>
          </p:nvPr>
        </p:nvSpPr>
        <p:spPr/>
        <p:txBody>
          <a:bodyPr/>
          <a:lstStyle/>
          <a:p>
            <a:pPr>
              <a:defRPr/>
            </a:pPr>
            <a:fld id="{D6B83002-ECEB-0C40-A030-3DB9BAA290C8}" type="slidenum">
              <a:rPr lang="de-DE" smtClean="0"/>
              <a:pPr>
                <a:defRPr/>
              </a:pPr>
              <a:t>7</a:t>
            </a:fld>
            <a:endParaRPr lang="de-DE" dirty="0"/>
          </a:p>
        </p:txBody>
      </p:sp>
      <p:sp>
        <p:nvSpPr>
          <p:cNvPr id="6" name="Titel 5">
            <a:extLst>
              <a:ext uri="{FF2B5EF4-FFF2-40B4-BE49-F238E27FC236}">
                <a16:creationId xmlns:a16="http://schemas.microsoft.com/office/drawing/2014/main" id="{0B1A649D-BFE4-4C2A-81B6-558A0F321039}"/>
              </a:ext>
            </a:extLst>
          </p:cNvPr>
          <p:cNvSpPr>
            <a:spLocks noGrp="1"/>
          </p:cNvSpPr>
          <p:nvPr>
            <p:ph type="title"/>
          </p:nvPr>
        </p:nvSpPr>
        <p:spPr/>
        <p:txBody>
          <a:bodyPr/>
          <a:lstStyle/>
          <a:p>
            <a:endParaRPr lang="de-DE" dirty="0"/>
          </a:p>
        </p:txBody>
      </p:sp>
      <p:sp>
        <p:nvSpPr>
          <p:cNvPr id="20" name="Inhaltsplatzhalter 2">
            <a:extLst>
              <a:ext uri="{FF2B5EF4-FFF2-40B4-BE49-F238E27FC236}">
                <a16:creationId xmlns:a16="http://schemas.microsoft.com/office/drawing/2014/main" id="{6AC924DA-F6EE-41CD-8664-D33A7B60BB3A}"/>
              </a:ext>
            </a:extLst>
          </p:cNvPr>
          <p:cNvSpPr txBox="1">
            <a:spLocks/>
          </p:cNvSpPr>
          <p:nvPr/>
        </p:nvSpPr>
        <p:spPr bwMode="auto">
          <a:xfrm>
            <a:off x="6804248" y="339502"/>
            <a:ext cx="2304256" cy="3071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defTabSz="457200" rtl="0" eaLnBrk="1" fontAlgn="base" hangingPunct="1">
              <a:lnSpc>
                <a:spcPts val="2160"/>
              </a:lnSpc>
              <a:spcBef>
                <a:spcPts val="0"/>
              </a:spcBef>
              <a:spcAft>
                <a:spcPct val="0"/>
              </a:spcAft>
              <a:buFont typeface="Arial" charset="0"/>
              <a:buNone/>
              <a:defRPr kern="1200">
                <a:solidFill>
                  <a:schemeClr val="tx1"/>
                </a:solidFill>
                <a:latin typeface="+mn-lt"/>
                <a:ea typeface="ＭＳ Ｐゴシック" charset="0"/>
                <a:cs typeface="ＭＳ Ｐゴシック" charset="0"/>
              </a:defRPr>
            </a:lvl1pPr>
            <a:lvl2pPr marL="457200" indent="0" algn="l" defTabSz="457200" rtl="0" eaLnBrk="1" fontAlgn="base" hangingPunct="1">
              <a:lnSpc>
                <a:spcPts val="1920"/>
              </a:lnSpc>
              <a:spcBef>
                <a:spcPts val="0"/>
              </a:spcBef>
              <a:spcAft>
                <a:spcPct val="0"/>
              </a:spcAft>
              <a:buFont typeface="Arial" charset="0"/>
              <a:buNone/>
              <a:defRPr sz="1600" kern="1200">
                <a:solidFill>
                  <a:schemeClr val="tx1"/>
                </a:solidFill>
                <a:latin typeface="+mn-lt"/>
                <a:ea typeface="ＭＳ Ｐゴシック" charset="0"/>
                <a:cs typeface="+mn-cs"/>
              </a:defRPr>
            </a:lvl2pPr>
            <a:lvl3pPr marL="914400" indent="0" algn="l" defTabSz="457200" rtl="0" eaLnBrk="1" fontAlgn="base" hangingPunct="1">
              <a:lnSpc>
                <a:spcPts val="1680"/>
              </a:lnSpc>
              <a:spcBef>
                <a:spcPts val="0"/>
              </a:spcBef>
              <a:spcAft>
                <a:spcPct val="0"/>
              </a:spcAft>
              <a:buFont typeface="Arial" charset="0"/>
              <a:buNone/>
              <a:defRPr sz="1400" kern="1200">
                <a:solidFill>
                  <a:schemeClr val="tx1"/>
                </a:solidFill>
                <a:latin typeface="+mn-lt"/>
                <a:ea typeface="ＭＳ Ｐゴシック" charset="0"/>
                <a:cs typeface="+mn-cs"/>
              </a:defRPr>
            </a:lvl3pPr>
            <a:lvl4pPr marL="1371600" indent="0" algn="l" defTabSz="457200" rtl="0" eaLnBrk="1" fontAlgn="base" hangingPunct="1">
              <a:lnSpc>
                <a:spcPts val="1680"/>
              </a:lnSpc>
              <a:spcBef>
                <a:spcPts val="0"/>
              </a:spcBef>
              <a:spcAft>
                <a:spcPct val="0"/>
              </a:spcAft>
              <a:buFont typeface="Arial" charset="0"/>
              <a:buNone/>
              <a:defRPr sz="1400" kern="1200">
                <a:solidFill>
                  <a:schemeClr val="tx1"/>
                </a:solidFill>
                <a:latin typeface="+mn-lt"/>
                <a:ea typeface="ＭＳ Ｐゴシック" charset="0"/>
                <a:cs typeface="+mn-cs"/>
              </a:defRPr>
            </a:lvl4pPr>
            <a:lvl5pPr marL="1828800" indent="0" algn="l" defTabSz="457200" rtl="0" eaLnBrk="1" fontAlgn="base" hangingPunct="1">
              <a:lnSpc>
                <a:spcPts val="1680"/>
              </a:lnSpc>
              <a:spcBef>
                <a:spcPts val="0"/>
              </a:spcBef>
              <a:spcAft>
                <a:spcPct val="0"/>
              </a:spcAft>
              <a:buFont typeface="Arial" charset="0"/>
              <a:buNone/>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300"/>
              </a:spcBef>
              <a:buClr>
                <a:srgbClr val="BCCF00"/>
              </a:buClr>
              <a:buSzPct val="150000"/>
              <a:buFont typeface="Wingdings" panose="05000000000000000000" pitchFamily="2" charset="2"/>
              <a:buChar char="§"/>
            </a:pPr>
            <a:r>
              <a:rPr lang="de-DE" sz="1400" b="0" i="0" u="none" strike="noStrike" dirty="0">
                <a:effectLst/>
                <a:latin typeface="Arial" panose="020B0604020202020204" pitchFamily="34" charset="0"/>
              </a:rPr>
              <a:t>Außenlager</a:t>
            </a:r>
            <a:r>
              <a:rPr lang="de-DE" sz="1400" b="0" i="0" dirty="0">
                <a:effectLst/>
                <a:latin typeface="Arial" panose="020B0604020202020204" pitchFamily="34" charset="0"/>
              </a:rPr>
              <a:t> des </a:t>
            </a:r>
            <a:r>
              <a:rPr lang="de-DE" sz="1400" b="0" i="0" u="none" strike="noStrike" dirty="0">
                <a:effectLst/>
                <a:latin typeface="Arial" panose="020B0604020202020204" pitchFamily="34" charset="0"/>
              </a:rPr>
              <a:t>KZ Neuengamme</a:t>
            </a:r>
            <a:r>
              <a:rPr lang="de-DE" sz="1400" b="0" i="0" dirty="0">
                <a:effectLst/>
                <a:latin typeface="Arial" panose="020B0604020202020204" pitchFamily="34" charset="0"/>
              </a:rPr>
              <a:t> </a:t>
            </a:r>
            <a:endParaRPr lang="de-DE" sz="1400" dirty="0"/>
          </a:p>
          <a:p>
            <a:pPr marL="285750" lvl="0" indent="-285750">
              <a:spcBef>
                <a:spcPts val="300"/>
              </a:spcBef>
              <a:buClr>
                <a:srgbClr val="BCCF00"/>
              </a:buClr>
              <a:buSzPct val="150000"/>
              <a:buFont typeface="Wingdings" panose="05000000000000000000" pitchFamily="2" charset="2"/>
              <a:buChar char="§"/>
            </a:pPr>
            <a:r>
              <a:rPr lang="de-DE" sz="1400" b="0" i="0" dirty="0">
                <a:solidFill>
                  <a:srgbClr val="202122"/>
                </a:solidFill>
                <a:effectLst/>
                <a:latin typeface="Arial" panose="020B0604020202020204" pitchFamily="34" charset="0"/>
              </a:rPr>
              <a:t>bis 1960 als Wohnraum für Flüchtlingen genutzt</a:t>
            </a:r>
            <a:endParaRPr lang="de-DE" sz="1400" dirty="0">
              <a:solidFill>
                <a:schemeClr val="bg2"/>
              </a:solidFill>
            </a:endParaRPr>
          </a:p>
        </p:txBody>
      </p:sp>
    </p:spTree>
    <p:extLst>
      <p:ext uri="{BB962C8B-B14F-4D97-AF65-F5344CB8AC3E}">
        <p14:creationId xmlns:p14="http://schemas.microsoft.com/office/powerpoint/2010/main" val="2913702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6ABB9-228F-4F1C-BE5E-C1CCB82FA9D9}"/>
              </a:ext>
            </a:extLst>
          </p:cNvPr>
          <p:cNvSpPr>
            <a:spLocks noGrp="1"/>
          </p:cNvSpPr>
          <p:nvPr>
            <p:ph type="title"/>
          </p:nvPr>
        </p:nvSpPr>
        <p:spPr/>
        <p:txBody>
          <a:bodyPr/>
          <a:lstStyle/>
          <a:p>
            <a:r>
              <a:rPr lang="de-DE" dirty="0"/>
              <a:t>Mühlenberg </a:t>
            </a:r>
            <a:r>
              <a:rPr lang="de-DE" dirty="0">
                <a:solidFill>
                  <a:schemeClr val="tx2"/>
                </a:solidFill>
                <a:latin typeface="+mn-lt"/>
              </a:rPr>
              <a:t>ein Stadtteil entsteht</a:t>
            </a:r>
            <a:endParaRPr lang="de-DE" dirty="0"/>
          </a:p>
        </p:txBody>
      </p:sp>
      <p:sp>
        <p:nvSpPr>
          <p:cNvPr id="4" name="Fußzeilenplatzhalter 3">
            <a:extLst>
              <a:ext uri="{FF2B5EF4-FFF2-40B4-BE49-F238E27FC236}">
                <a16:creationId xmlns:a16="http://schemas.microsoft.com/office/drawing/2014/main" id="{0CF5AE6C-B98A-4CAF-A415-E5539293EB2A}"/>
              </a:ext>
            </a:extLst>
          </p:cNvPr>
          <p:cNvSpPr>
            <a:spLocks noGrp="1"/>
          </p:cNvSpPr>
          <p:nvPr>
            <p:ph type="ftr" sz="quarter" idx="10"/>
          </p:nvPr>
        </p:nvSpPr>
        <p:spPr/>
        <p:txBody>
          <a:bodyPr/>
          <a:lstStyle/>
          <a:p>
            <a:pPr>
              <a:defRPr/>
            </a:pPr>
            <a:r>
              <a:rPr lang="de-DE" dirty="0"/>
              <a:t>hanova </a:t>
            </a:r>
            <a:r>
              <a:rPr lang="de-DE" dirty="0" err="1"/>
              <a:t>Canarisweg</a:t>
            </a:r>
            <a:endParaRPr lang="de-DE" dirty="0"/>
          </a:p>
        </p:txBody>
      </p:sp>
      <p:sp>
        <p:nvSpPr>
          <p:cNvPr id="5" name="Foliennummernplatzhalter 4">
            <a:extLst>
              <a:ext uri="{FF2B5EF4-FFF2-40B4-BE49-F238E27FC236}">
                <a16:creationId xmlns:a16="http://schemas.microsoft.com/office/drawing/2014/main" id="{B53C7E0B-F2B5-4F28-AC70-01C74B378B1F}"/>
              </a:ext>
            </a:extLst>
          </p:cNvPr>
          <p:cNvSpPr>
            <a:spLocks noGrp="1"/>
          </p:cNvSpPr>
          <p:nvPr>
            <p:ph type="sldNum" sz="quarter" idx="11"/>
          </p:nvPr>
        </p:nvSpPr>
        <p:spPr/>
        <p:txBody>
          <a:bodyPr/>
          <a:lstStyle/>
          <a:p>
            <a:pPr>
              <a:defRPr/>
            </a:pPr>
            <a:fld id="{D6B83002-ECEB-0C40-A030-3DB9BAA290C8}" type="slidenum">
              <a:rPr lang="de-DE" smtClean="0"/>
              <a:pPr>
                <a:defRPr/>
              </a:pPr>
              <a:t>8</a:t>
            </a:fld>
            <a:endParaRPr lang="de-DE" dirty="0"/>
          </a:p>
        </p:txBody>
      </p:sp>
      <p:pic>
        <p:nvPicPr>
          <p:cNvPr id="6" name="Picture 13">
            <a:extLst>
              <a:ext uri="{FF2B5EF4-FFF2-40B4-BE49-F238E27FC236}">
                <a16:creationId xmlns:a16="http://schemas.microsoft.com/office/drawing/2014/main" id="{662D7429-1B89-4E78-8CB6-4AEB51C34E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806689"/>
            <a:ext cx="4608512" cy="3925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8519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6ABB9-228F-4F1C-BE5E-C1CCB82FA9D9}"/>
              </a:ext>
            </a:extLst>
          </p:cNvPr>
          <p:cNvSpPr>
            <a:spLocks noGrp="1"/>
          </p:cNvSpPr>
          <p:nvPr>
            <p:ph type="title"/>
          </p:nvPr>
        </p:nvSpPr>
        <p:spPr/>
        <p:txBody>
          <a:bodyPr/>
          <a:lstStyle/>
          <a:p>
            <a:r>
              <a:rPr lang="de-DE" dirty="0"/>
              <a:t>Mühlenberg </a:t>
            </a:r>
            <a:r>
              <a:rPr lang="de-DE" dirty="0">
                <a:solidFill>
                  <a:schemeClr val="tx2"/>
                </a:solidFill>
                <a:latin typeface="+mn-lt"/>
              </a:rPr>
              <a:t>ein Stadtteil entsteht</a:t>
            </a:r>
            <a:endParaRPr lang="de-DE" dirty="0"/>
          </a:p>
        </p:txBody>
      </p:sp>
      <p:sp>
        <p:nvSpPr>
          <p:cNvPr id="4" name="Fußzeilenplatzhalter 3">
            <a:extLst>
              <a:ext uri="{FF2B5EF4-FFF2-40B4-BE49-F238E27FC236}">
                <a16:creationId xmlns:a16="http://schemas.microsoft.com/office/drawing/2014/main" id="{0CF5AE6C-B98A-4CAF-A415-E5539293EB2A}"/>
              </a:ext>
            </a:extLst>
          </p:cNvPr>
          <p:cNvSpPr>
            <a:spLocks noGrp="1"/>
          </p:cNvSpPr>
          <p:nvPr>
            <p:ph type="ftr" sz="quarter" idx="10"/>
          </p:nvPr>
        </p:nvSpPr>
        <p:spPr/>
        <p:txBody>
          <a:bodyPr/>
          <a:lstStyle/>
          <a:p>
            <a:pPr>
              <a:defRPr/>
            </a:pPr>
            <a:r>
              <a:rPr lang="de-DE" dirty="0"/>
              <a:t>hanova </a:t>
            </a:r>
            <a:r>
              <a:rPr lang="de-DE" dirty="0" err="1"/>
              <a:t>Canarisweg</a:t>
            </a:r>
            <a:endParaRPr lang="de-DE" dirty="0"/>
          </a:p>
        </p:txBody>
      </p:sp>
      <p:sp>
        <p:nvSpPr>
          <p:cNvPr id="5" name="Foliennummernplatzhalter 4">
            <a:extLst>
              <a:ext uri="{FF2B5EF4-FFF2-40B4-BE49-F238E27FC236}">
                <a16:creationId xmlns:a16="http://schemas.microsoft.com/office/drawing/2014/main" id="{B53C7E0B-F2B5-4F28-AC70-01C74B378B1F}"/>
              </a:ext>
            </a:extLst>
          </p:cNvPr>
          <p:cNvSpPr>
            <a:spLocks noGrp="1"/>
          </p:cNvSpPr>
          <p:nvPr>
            <p:ph type="sldNum" sz="quarter" idx="11"/>
          </p:nvPr>
        </p:nvSpPr>
        <p:spPr/>
        <p:txBody>
          <a:bodyPr/>
          <a:lstStyle/>
          <a:p>
            <a:pPr>
              <a:defRPr/>
            </a:pPr>
            <a:fld id="{D6B83002-ECEB-0C40-A030-3DB9BAA290C8}" type="slidenum">
              <a:rPr lang="de-DE" smtClean="0"/>
              <a:pPr>
                <a:defRPr/>
              </a:pPr>
              <a:t>9</a:t>
            </a:fld>
            <a:endParaRPr lang="de-DE" dirty="0"/>
          </a:p>
        </p:txBody>
      </p:sp>
      <p:pic>
        <p:nvPicPr>
          <p:cNvPr id="7" name="Grafik 6" descr="Ein Bild, das mehrere enthält.&#10;&#10;Automatisch generierte Beschreibung">
            <a:extLst>
              <a:ext uri="{FF2B5EF4-FFF2-40B4-BE49-F238E27FC236}">
                <a16:creationId xmlns:a16="http://schemas.microsoft.com/office/drawing/2014/main" id="{80F966F4-563B-41EF-B05D-5E2870E91245}"/>
              </a:ext>
            </a:extLst>
          </p:cNvPr>
          <p:cNvPicPr>
            <a:picLocks noChangeAspect="1"/>
          </p:cNvPicPr>
          <p:nvPr/>
        </p:nvPicPr>
        <p:blipFill>
          <a:blip r:embed="rId3"/>
          <a:stretch>
            <a:fillRect/>
          </a:stretch>
        </p:blipFill>
        <p:spPr>
          <a:xfrm>
            <a:off x="1547664" y="853618"/>
            <a:ext cx="6343656" cy="3946593"/>
          </a:xfrm>
          <a:prstGeom prst="rect">
            <a:avLst/>
          </a:prstGeom>
        </p:spPr>
      </p:pic>
    </p:spTree>
    <p:extLst>
      <p:ext uri="{BB962C8B-B14F-4D97-AF65-F5344CB8AC3E}">
        <p14:creationId xmlns:p14="http://schemas.microsoft.com/office/powerpoint/2010/main" val="2144425694"/>
      </p:ext>
    </p:extLst>
  </p:cSld>
  <p:clrMapOvr>
    <a:masterClrMapping/>
  </p:clrMapOvr>
</p:sld>
</file>

<file path=ppt/theme/theme1.xml><?xml version="1.0" encoding="utf-8"?>
<a:theme xmlns:a="http://schemas.openxmlformats.org/drawingml/2006/main" name="Office-Design">
  <a:themeElements>
    <a:clrScheme name="HANOVA">
      <a:dk1>
        <a:sysClr val="windowText" lastClr="000000"/>
      </a:dk1>
      <a:lt1>
        <a:sysClr val="window" lastClr="FFFFFF"/>
      </a:lt1>
      <a:dk2>
        <a:srgbClr val="BCCF00"/>
      </a:dk2>
      <a:lt2>
        <a:srgbClr val="3A494D"/>
      </a:lt2>
      <a:accent1>
        <a:srgbClr val="6E3E91"/>
      </a:accent1>
      <a:accent2>
        <a:srgbClr val="009CB4"/>
      </a:accent2>
      <a:accent3>
        <a:srgbClr val="98A901"/>
      </a:accent3>
      <a:accent4>
        <a:srgbClr val="162124"/>
      </a:accent4>
      <a:accent5>
        <a:srgbClr val="5A3376"/>
      </a:accent5>
      <a:accent6>
        <a:srgbClr val="008093"/>
      </a:accent6>
      <a:hlink>
        <a:srgbClr val="BCCF00"/>
      </a:hlink>
      <a:folHlink>
        <a:srgbClr val="3A494D"/>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spAutoFit/>
      </a:bodyPr>
      <a:lstStyle>
        <a:defPPr>
          <a:defRPr b="1" dirty="0" smtClean="0"/>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ster_Präsentation_März2017" id="{057D4000-BDC2-45BE-9981-D9E544D2BFF4}" vid="{8136FAA1-6B64-4942-A69E-0ECF623120C3}"/>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Master_Präsentation_März2017</Template>
  <TotalTime>0</TotalTime>
  <Words>769</Words>
  <Application>Microsoft Office PowerPoint</Application>
  <PresentationFormat>Bildschirmpräsentation (16:9)</PresentationFormat>
  <Paragraphs>252</Paragraphs>
  <Slides>33</Slides>
  <Notes>26</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33</vt:i4>
      </vt:variant>
    </vt:vector>
  </HeadingPairs>
  <TitlesOfParts>
    <vt:vector size="41" baseType="lpstr">
      <vt:lpstr>Arial Narrow</vt:lpstr>
      <vt:lpstr>Georgia</vt:lpstr>
      <vt:lpstr>Times New Roman</vt:lpstr>
      <vt:lpstr>Wingdings</vt:lpstr>
      <vt:lpstr>Arial</vt:lpstr>
      <vt:lpstr>Calibri</vt:lpstr>
      <vt:lpstr>Verdana</vt:lpstr>
      <vt:lpstr>Office-Design</vt:lpstr>
      <vt:lpstr>Herzlich willkommen ›› zum Canarisweg!</vt:lpstr>
      <vt:lpstr>Unternehmensstruktur Gleichordnungskonzern</vt:lpstr>
      <vt:lpstr>Bestandsinformationen</vt:lpstr>
      <vt:lpstr>hanova in Zahlen</vt:lpstr>
      <vt:lpstr>Wohnraum schaffen</vt:lpstr>
      <vt:lpstr>hanova Canarisweg</vt:lpstr>
      <vt:lpstr>PowerPoint-Präsentation</vt:lpstr>
      <vt:lpstr>Mühlenberg ein Stadtteil entsteht</vt:lpstr>
      <vt:lpstr>Mühlenberg ein Stadtteil entsteht</vt:lpstr>
      <vt:lpstr>Urbanität durch Dichte</vt:lpstr>
      <vt:lpstr>Beispiel Canarisweg</vt:lpstr>
      <vt:lpstr>Beispiel Canarisweg</vt:lpstr>
      <vt:lpstr>PowerPoint-Präsentation</vt:lpstr>
      <vt:lpstr>hanova Canarisweg</vt:lpstr>
      <vt:lpstr>Beispiel Canarisweg</vt:lpstr>
      <vt:lpstr>Nachbarschaftsarbeit Canarisweg</vt:lpstr>
      <vt:lpstr>PowerPoint-Präsentation</vt:lpstr>
      <vt:lpstr>PowerPoint-Präsentation</vt:lpstr>
      <vt:lpstr>PowerPoint-Präsentation</vt:lpstr>
      <vt:lpstr>PowerPoint-Präsentation</vt:lpstr>
      <vt:lpstr>Menschen mit Migrationshintergrund</vt:lpstr>
      <vt:lpstr>PowerPoint-Präsentation</vt:lpstr>
      <vt:lpstr>Eigentum verpflichtet?</vt:lpstr>
      <vt:lpstr>Beispiel Canarisweg</vt:lpstr>
      <vt:lpstr>Beispiel Canarisweg</vt:lpstr>
      <vt:lpstr>Lösung hanova  </vt:lpstr>
      <vt:lpstr>hanova Canarisweg</vt:lpstr>
      <vt:lpstr>Beispiel Canarisweg</vt:lpstr>
      <vt:lpstr>Beispiel Canarisweg</vt:lpstr>
      <vt:lpstr>Beispiel Canarisweg</vt:lpstr>
      <vt:lpstr>Beispiel Canarisweg</vt:lpstr>
      <vt:lpstr>Lösung hanova  </vt:lpstr>
      <vt:lpstr>Beispiel Canarisweg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Georgia Bold  40 pt Arial Bold 40 pt / 46 pt</dc:title>
  <dc:creator>Reichert, Jennifer</dc:creator>
  <cp:lastModifiedBy>Eckart Güldenberg</cp:lastModifiedBy>
  <cp:revision>730</cp:revision>
  <cp:lastPrinted>2018-07-26T09:05:02Z</cp:lastPrinted>
  <dcterms:created xsi:type="dcterms:W3CDTF">2017-09-04T06:38:36Z</dcterms:created>
  <dcterms:modified xsi:type="dcterms:W3CDTF">2022-05-05T09:12:51Z</dcterms:modified>
</cp:coreProperties>
</file>